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06f088ab6a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357bdc2ad48b9"/>
  </p:sldMasterIdLst>
  <p:sldIdLst>
    <p:sldId xmlns:r="http://schemas.openxmlformats.org/officeDocument/2006/relationships" id="256" r:id="Rdbe04dc4bf3144d0"/>
    <p:sldId xmlns:r="http://schemas.openxmlformats.org/officeDocument/2006/relationships" id="257" r:id="R1de8225bd3014124"/>
    <p:sldId xmlns:r="http://schemas.openxmlformats.org/officeDocument/2006/relationships" id="258" r:id="R616413df92654591"/>
    <p:sldId xmlns:r="http://schemas.openxmlformats.org/officeDocument/2006/relationships" id="259" r:id="R1057b1aac75542c3"/>
    <p:sldId xmlns:r="http://schemas.openxmlformats.org/officeDocument/2006/relationships" id="260" r:id="R23baa71970ae42db"/>
    <p:sldId xmlns:r="http://schemas.openxmlformats.org/officeDocument/2006/relationships" id="261" r:id="Rd103917e4b354fb8"/>
    <p:sldId xmlns:r="http://schemas.openxmlformats.org/officeDocument/2006/relationships" id="262" r:id="Rf5c72af41cda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357bdc2ad48b9" /><Relationship Type="http://schemas.openxmlformats.org/officeDocument/2006/relationships/slide" Target="/ppt/slides/slide1.xml" Id="Rdbe04dc4bf3144d0" /><Relationship Type="http://schemas.openxmlformats.org/officeDocument/2006/relationships/slide" Target="/ppt/slides/slide2.xml" Id="R1de8225bd3014124" /><Relationship Type="http://schemas.openxmlformats.org/officeDocument/2006/relationships/slide" Target="/ppt/slides/slide3.xml" Id="R616413df92654591" /><Relationship Type="http://schemas.openxmlformats.org/officeDocument/2006/relationships/slide" Target="/ppt/slides/slide4.xml" Id="R1057b1aac75542c3" /><Relationship Type="http://schemas.openxmlformats.org/officeDocument/2006/relationships/slide" Target="/ppt/slides/slide5.xml" Id="R23baa71970ae42db" /><Relationship Type="http://schemas.openxmlformats.org/officeDocument/2006/relationships/slide" Target="/ppt/slides/slide6.xml" Id="Rd103917e4b354fb8" /><Relationship Type="http://schemas.openxmlformats.org/officeDocument/2006/relationships/slide" Target="/ppt/slides/slide7.xml" Id="Rf5c72af41cda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ee7129fbb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0adca189d4120" /><Relationship Type="http://schemas.openxmlformats.org/officeDocument/2006/relationships/theme" Target="/ppt/slideMasters/theme/theme1.xml" Id="R3aa6c3481a59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0adca189d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04622a502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b8e735359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2b901813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365163ca4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744ddd84a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d1015547e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671ac86da44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PUCK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PUCK EIENDOM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25 252 481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25 362 025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CHRISTINE PUCK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CAROLINE PUCK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PUCK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CHRISTINE PUCK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CAROLINE PUCK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ØIVIND PUCK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Hjortsbergtunet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perpuck@online.no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987 569 239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PUCK EIENDOM AS</a:t>
            </a:r>
          </a:p>
        </p:txBody>
      </p:sp>
    </p:spTree>
  </p:cSld>
  <p:clrMapOvr>
    <a:masterClrMapping xmlns:a="http://schemas.openxmlformats.org/drawingml/2006/main"/>
  </p:clrMapOvr>
</p:sld>
</file>