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5810e78bbb6443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c5caa397e524523"/>
  </p:sldMasterIdLst>
  <p:sldIdLst>
    <p:sldId xmlns:r="http://schemas.openxmlformats.org/officeDocument/2006/relationships" id="256" r:id="R18e94be4a8e84bd4"/>
    <p:sldId xmlns:r="http://schemas.openxmlformats.org/officeDocument/2006/relationships" id="257" r:id="Rbe2761ab93614db9"/>
    <p:sldId xmlns:r="http://schemas.openxmlformats.org/officeDocument/2006/relationships" id="258" r:id="Ra2c6c7d7d0f140b3"/>
    <p:sldId xmlns:r="http://schemas.openxmlformats.org/officeDocument/2006/relationships" id="259" r:id="Rb36f9d071ae14e93"/>
    <p:sldId xmlns:r="http://schemas.openxmlformats.org/officeDocument/2006/relationships" id="260" r:id="Rd0644da6c827424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5caa397e524523" /><Relationship Type="http://schemas.openxmlformats.org/officeDocument/2006/relationships/slide" Target="/ppt/slides/slide1.xml" Id="R18e94be4a8e84bd4" /><Relationship Type="http://schemas.openxmlformats.org/officeDocument/2006/relationships/slide" Target="/ppt/slides/slide2.xml" Id="Rbe2761ab93614db9" /><Relationship Type="http://schemas.openxmlformats.org/officeDocument/2006/relationships/slide" Target="/ppt/slides/slide3.xml" Id="Ra2c6c7d7d0f140b3" /><Relationship Type="http://schemas.openxmlformats.org/officeDocument/2006/relationships/slide" Target="/ppt/slides/slide4.xml" Id="Rb36f9d071ae14e93" /><Relationship Type="http://schemas.openxmlformats.org/officeDocument/2006/relationships/slide" Target="/ppt/slides/slide5.xml" Id="Rd0644da6c827424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3eebd2afbb94ca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6cd4cb3a9342c9" /><Relationship Type="http://schemas.openxmlformats.org/officeDocument/2006/relationships/theme" Target="/ppt/slideMasters/theme/theme1.xml" Id="R80fb4e2edc76425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86cd4cb3a9342c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239609b8234af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f372ab2f364cc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6542a675e647e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f4549b112c44e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1d3796a82f4fe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VERDIPAPIRFONDET KLP AKSJEGLOBAL INDEKS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KLP AKSJEGLOBAL INDEKS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VERDIPAPIRFONDET KLP AKSJEGLOBAL INDEKS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KLP AKSJEGLOBAL INDEKS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KLP AKSJEGLOBAL INDEKS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KLP AKSJEGLOBAL INDEKS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KLP Kapitalforvaltning AS, Dronning Eufemias gate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0191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03 78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987 570 113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KLP AKSJEGLOBAL INDEKS</a:t>
            </a:r>
          </a:p>
        </p:txBody>
      </p:sp>
    </p:spTree>
  </p:cSld>
  <p:clrMapOvr>
    <a:masterClrMapping xmlns:a="http://schemas.openxmlformats.org/drawingml/2006/main"/>
  </p:clrMapOvr>
</p:sld>
</file>