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d55adbed0041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3f3d92e2564fed"/>
  </p:sldMasterIdLst>
  <p:sldIdLst>
    <p:sldId xmlns:r="http://schemas.openxmlformats.org/officeDocument/2006/relationships" id="256" r:id="R10d94681fa7d4305"/>
    <p:sldId xmlns:r="http://schemas.openxmlformats.org/officeDocument/2006/relationships" id="257" r:id="R65d583f547674313"/>
    <p:sldId xmlns:r="http://schemas.openxmlformats.org/officeDocument/2006/relationships" id="258" r:id="R746ee1db3c3c4dd1"/>
    <p:sldId xmlns:r="http://schemas.openxmlformats.org/officeDocument/2006/relationships" id="259" r:id="R05deae70de2a409e"/>
    <p:sldId xmlns:r="http://schemas.openxmlformats.org/officeDocument/2006/relationships" id="260" r:id="R4fb5c2ba1c8347fe"/>
    <p:sldId xmlns:r="http://schemas.openxmlformats.org/officeDocument/2006/relationships" id="261" r:id="R85574dbdd6f142f0"/>
    <p:sldId xmlns:r="http://schemas.openxmlformats.org/officeDocument/2006/relationships" id="262" r:id="R67b2082c243843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3f3d92e2564fed" /><Relationship Type="http://schemas.openxmlformats.org/officeDocument/2006/relationships/slide" Target="/ppt/slides/slide1.xml" Id="R10d94681fa7d4305" /><Relationship Type="http://schemas.openxmlformats.org/officeDocument/2006/relationships/slide" Target="/ppt/slides/slide2.xml" Id="R65d583f547674313" /><Relationship Type="http://schemas.openxmlformats.org/officeDocument/2006/relationships/slide" Target="/ppt/slides/slide3.xml" Id="R746ee1db3c3c4dd1" /><Relationship Type="http://schemas.openxmlformats.org/officeDocument/2006/relationships/slide" Target="/ppt/slides/slide4.xml" Id="R05deae70de2a409e" /><Relationship Type="http://schemas.openxmlformats.org/officeDocument/2006/relationships/slide" Target="/ppt/slides/slide5.xml" Id="R4fb5c2ba1c8347fe" /><Relationship Type="http://schemas.openxmlformats.org/officeDocument/2006/relationships/slide" Target="/ppt/slides/slide6.xml" Id="R85574dbdd6f142f0" /><Relationship Type="http://schemas.openxmlformats.org/officeDocument/2006/relationships/slide" Target="/ppt/slides/slide7.xml" Id="R67b2082c243843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6dcd23a1b842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50e07e681499d" /><Relationship Type="http://schemas.openxmlformats.org/officeDocument/2006/relationships/theme" Target="/ppt/slideMasters/theme/theme1.xml" Id="R7a8cfbb5f91b44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150e07e68149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52c125a0e45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55e1bc6f247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d36c18e6a47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96c70ba8644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56116ee934f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3013a5c2d4b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4ad69b45748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4 876 921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1 082 008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HASLESTAD REGNSKAP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Hoffsveien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08 80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post@hkregnskap.no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www.hkregnskap.no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987 572 957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REGNSKAP AS</a:t>
            </a:r>
          </a:p>
        </p:txBody>
      </p:sp>
    </p:spTree>
  </p:cSld>
  <p:clrMapOvr>
    <a:masterClrMapping xmlns:a="http://schemas.openxmlformats.org/drawingml/2006/main"/>
  </p:clrMapOvr>
</p:sld>
</file>