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f76b48f4d846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8ff8c9f0ef4bb1"/>
  </p:sldMasterIdLst>
  <p:sldIdLst>
    <p:sldId xmlns:r="http://schemas.openxmlformats.org/officeDocument/2006/relationships" id="256" r:id="R077a495fc02d4051"/>
    <p:sldId xmlns:r="http://schemas.openxmlformats.org/officeDocument/2006/relationships" id="257" r:id="R2ba8a1868569459b"/>
    <p:sldId xmlns:r="http://schemas.openxmlformats.org/officeDocument/2006/relationships" id="258" r:id="Reeb985782f43482f"/>
    <p:sldId xmlns:r="http://schemas.openxmlformats.org/officeDocument/2006/relationships" id="259" r:id="R08e1fa93dfb147f5"/>
    <p:sldId xmlns:r="http://schemas.openxmlformats.org/officeDocument/2006/relationships" id="260" r:id="R0904c82c05bb44e7"/>
    <p:sldId xmlns:r="http://schemas.openxmlformats.org/officeDocument/2006/relationships" id="261" r:id="R7229bd8735cc496b"/>
    <p:sldId xmlns:r="http://schemas.openxmlformats.org/officeDocument/2006/relationships" id="262" r:id="Redf68ca5560543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ff8c9f0ef4bb1" /><Relationship Type="http://schemas.openxmlformats.org/officeDocument/2006/relationships/slide" Target="/ppt/slides/slide1.xml" Id="R077a495fc02d4051" /><Relationship Type="http://schemas.openxmlformats.org/officeDocument/2006/relationships/slide" Target="/ppt/slides/slide2.xml" Id="R2ba8a1868569459b" /><Relationship Type="http://schemas.openxmlformats.org/officeDocument/2006/relationships/slide" Target="/ppt/slides/slide3.xml" Id="Reeb985782f43482f" /><Relationship Type="http://schemas.openxmlformats.org/officeDocument/2006/relationships/slide" Target="/ppt/slides/slide4.xml" Id="R08e1fa93dfb147f5" /><Relationship Type="http://schemas.openxmlformats.org/officeDocument/2006/relationships/slide" Target="/ppt/slides/slide5.xml" Id="R0904c82c05bb44e7" /><Relationship Type="http://schemas.openxmlformats.org/officeDocument/2006/relationships/slide" Target="/ppt/slides/slide6.xml" Id="R7229bd8735cc496b" /><Relationship Type="http://schemas.openxmlformats.org/officeDocument/2006/relationships/slide" Target="/ppt/slides/slide7.xml" Id="Redf68ca5560543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98bf782f6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495ea7a624c46" /><Relationship Type="http://schemas.openxmlformats.org/officeDocument/2006/relationships/theme" Target="/ppt/slideMasters/theme/theme1.xml" Id="R800548e9915f4c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4495ea7a624c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f2ca54fc04a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9f94b144848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fea876aa74a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3e9b2fa4641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800afc5a4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fc7e06ee545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ccab6fb244c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139 538 442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137 829 940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140 209 751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428 733 924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444 857 923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BJØRN THORESEN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FRANCIS ALEXANDER LENDVAY THORESEN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MORITZ LENDVAY THORESEN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Hansens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88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987 578 785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 INVEST AS</a:t>
            </a:r>
          </a:p>
        </p:txBody>
      </p:sp>
    </p:spTree>
  </p:cSld>
  <p:clrMapOvr>
    <a:masterClrMapping xmlns:a="http://schemas.openxmlformats.org/drawingml/2006/main"/>
  </p:clrMapOvr>
</p:sld>
</file>