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d99a9c2ce54f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665eb2a7fb4829"/>
  </p:sldMasterIdLst>
  <p:sldIdLst>
    <p:sldId xmlns:r="http://schemas.openxmlformats.org/officeDocument/2006/relationships" id="256" r:id="Rd098dc9248e94a78"/>
    <p:sldId xmlns:r="http://schemas.openxmlformats.org/officeDocument/2006/relationships" id="257" r:id="Re7b3bf47105c4696"/>
    <p:sldId xmlns:r="http://schemas.openxmlformats.org/officeDocument/2006/relationships" id="258" r:id="R524c8ec7deb94294"/>
    <p:sldId xmlns:r="http://schemas.openxmlformats.org/officeDocument/2006/relationships" id="259" r:id="R2828c6fdedf243c1"/>
    <p:sldId xmlns:r="http://schemas.openxmlformats.org/officeDocument/2006/relationships" id="260" r:id="Ra2511834ce004029"/>
    <p:sldId xmlns:r="http://schemas.openxmlformats.org/officeDocument/2006/relationships" id="261" r:id="R248206212db546ea"/>
    <p:sldId xmlns:r="http://schemas.openxmlformats.org/officeDocument/2006/relationships" id="262" r:id="Radbe41d092ed42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65eb2a7fb4829" /><Relationship Type="http://schemas.openxmlformats.org/officeDocument/2006/relationships/slide" Target="/ppt/slides/slide1.xml" Id="Rd098dc9248e94a78" /><Relationship Type="http://schemas.openxmlformats.org/officeDocument/2006/relationships/slide" Target="/ppt/slides/slide2.xml" Id="Re7b3bf47105c4696" /><Relationship Type="http://schemas.openxmlformats.org/officeDocument/2006/relationships/slide" Target="/ppt/slides/slide3.xml" Id="R524c8ec7deb94294" /><Relationship Type="http://schemas.openxmlformats.org/officeDocument/2006/relationships/slide" Target="/ppt/slides/slide4.xml" Id="R2828c6fdedf243c1" /><Relationship Type="http://schemas.openxmlformats.org/officeDocument/2006/relationships/slide" Target="/ppt/slides/slide5.xml" Id="Ra2511834ce004029" /><Relationship Type="http://schemas.openxmlformats.org/officeDocument/2006/relationships/slide" Target="/ppt/slides/slide6.xml" Id="R248206212db546ea" /><Relationship Type="http://schemas.openxmlformats.org/officeDocument/2006/relationships/slide" Target="/ppt/slides/slide7.xml" Id="Radbe41d092ed42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f7eaf6fb3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a26906bba4a55" /><Relationship Type="http://schemas.openxmlformats.org/officeDocument/2006/relationships/theme" Target="/ppt/slideMasters/theme/theme1.xml" Id="R3b4ffc6fcc2f4a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7a26906bba4a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768aa25e544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99f2fe66840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d9198542246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75cb85d4142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fcfb1b12846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6a81a3f1443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efff3491844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ADINFERNUM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ADINFERNUM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ADINFERNUM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ADINFERNUM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ADINFERNUM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ADINFERNUM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644 114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−421 910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19 288 636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168 883 616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190 840 352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ADINFERNUM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LYKKE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ADINFERNUM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I. K. Lykke 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7005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987 586 311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ADINFERNUM AS</a:t>
            </a:r>
          </a:p>
        </p:txBody>
      </p:sp>
    </p:spTree>
  </p:cSld>
  <p:clrMapOvr>
    <a:masterClrMapping xmlns:a="http://schemas.openxmlformats.org/drawingml/2006/main"/>
  </p:clrMapOvr>
</p:sld>
</file>