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f5b47f3d5c4a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fabf95d2994c4e"/>
  </p:sldMasterIdLst>
  <p:sldIdLst>
    <p:sldId xmlns:r="http://schemas.openxmlformats.org/officeDocument/2006/relationships" id="256" r:id="Rcc005d780d0a4245"/>
    <p:sldId xmlns:r="http://schemas.openxmlformats.org/officeDocument/2006/relationships" id="257" r:id="R164b30a58dc743d5"/>
    <p:sldId xmlns:r="http://schemas.openxmlformats.org/officeDocument/2006/relationships" id="258" r:id="R4ebe1575777345af"/>
    <p:sldId xmlns:r="http://schemas.openxmlformats.org/officeDocument/2006/relationships" id="259" r:id="R1c646540940b47e7"/>
    <p:sldId xmlns:r="http://schemas.openxmlformats.org/officeDocument/2006/relationships" id="260" r:id="Rdcefdf882f974bca"/>
    <p:sldId xmlns:r="http://schemas.openxmlformats.org/officeDocument/2006/relationships" id="261" r:id="Rbe477826b4f24a27"/>
    <p:sldId xmlns:r="http://schemas.openxmlformats.org/officeDocument/2006/relationships" id="262" r:id="Rc9dafc1d409949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fabf95d2994c4e" /><Relationship Type="http://schemas.openxmlformats.org/officeDocument/2006/relationships/slide" Target="/ppt/slides/slide1.xml" Id="Rcc005d780d0a4245" /><Relationship Type="http://schemas.openxmlformats.org/officeDocument/2006/relationships/slide" Target="/ppt/slides/slide2.xml" Id="R164b30a58dc743d5" /><Relationship Type="http://schemas.openxmlformats.org/officeDocument/2006/relationships/slide" Target="/ppt/slides/slide3.xml" Id="R4ebe1575777345af" /><Relationship Type="http://schemas.openxmlformats.org/officeDocument/2006/relationships/slide" Target="/ppt/slides/slide4.xml" Id="R1c646540940b47e7" /><Relationship Type="http://schemas.openxmlformats.org/officeDocument/2006/relationships/slide" Target="/ppt/slides/slide5.xml" Id="Rdcefdf882f974bca" /><Relationship Type="http://schemas.openxmlformats.org/officeDocument/2006/relationships/slide" Target="/ppt/slides/slide6.xml" Id="Rbe477826b4f24a27" /><Relationship Type="http://schemas.openxmlformats.org/officeDocument/2006/relationships/slide" Target="/ppt/slides/slide7.xml" Id="Rc9dafc1d409949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8f6fe1e7d142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11577b32e42c8" /><Relationship Type="http://schemas.openxmlformats.org/officeDocument/2006/relationships/theme" Target="/ppt/slideMasters/theme/theme1.xml" Id="Ra084077523ab45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911577b32e42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1b670235f41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490ebec1240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11cf1015644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9b55fb97940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509de10a64c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d052bec7c043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c30cbb70a42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CESAM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CESAM INVEST AS ble etablert [år] og holder til i Krokkleiva.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267 647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−1 003 388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16 347 512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100 385 111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100 503 458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 AXEL MOLTZAU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 SØLVI ANN WALDELAND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Grøndokkvei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3531 Krokkleiva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26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987 586 524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CESAM INVEST AS</a:t>
            </a:r>
          </a:p>
        </p:txBody>
      </p:sp>
    </p:spTree>
  </p:cSld>
  <p:clrMapOvr>
    <a:masterClrMapping xmlns:a="http://schemas.openxmlformats.org/drawingml/2006/main"/>
  </p:clrMapOvr>
</p:sld>
</file>