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a236229ce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23381014c43bf"/>
  </p:sldMasterIdLst>
  <p:sldIdLst>
    <p:sldId xmlns:r="http://schemas.openxmlformats.org/officeDocument/2006/relationships" id="256" r:id="R4c8686520a30441d"/>
    <p:sldId xmlns:r="http://schemas.openxmlformats.org/officeDocument/2006/relationships" id="257" r:id="R6dd6374f863e4c3e"/>
    <p:sldId xmlns:r="http://schemas.openxmlformats.org/officeDocument/2006/relationships" id="258" r:id="R00fa51e8f6ad4a06"/>
    <p:sldId xmlns:r="http://schemas.openxmlformats.org/officeDocument/2006/relationships" id="259" r:id="R2810774dfb7e4aff"/>
    <p:sldId xmlns:r="http://schemas.openxmlformats.org/officeDocument/2006/relationships" id="260" r:id="R2bbfcf69d6784458"/>
    <p:sldId xmlns:r="http://schemas.openxmlformats.org/officeDocument/2006/relationships" id="261" r:id="R2747a90325b2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23381014c43bf" /><Relationship Type="http://schemas.openxmlformats.org/officeDocument/2006/relationships/slide" Target="/ppt/slides/slide1.xml" Id="R4c8686520a30441d" /><Relationship Type="http://schemas.openxmlformats.org/officeDocument/2006/relationships/slide" Target="/ppt/slides/slide2.xml" Id="R6dd6374f863e4c3e" /><Relationship Type="http://schemas.openxmlformats.org/officeDocument/2006/relationships/slide" Target="/ppt/slides/slide3.xml" Id="R00fa51e8f6ad4a06" /><Relationship Type="http://schemas.openxmlformats.org/officeDocument/2006/relationships/slide" Target="/ppt/slides/slide4.xml" Id="R2810774dfb7e4aff" /><Relationship Type="http://schemas.openxmlformats.org/officeDocument/2006/relationships/slide" Target="/ppt/slides/slide5.xml" Id="R2bbfcf69d6784458" /><Relationship Type="http://schemas.openxmlformats.org/officeDocument/2006/relationships/slide" Target="/ppt/slides/slide6.xml" Id="R2747a90325b2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4a9b3f92f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5b376e694511" /><Relationship Type="http://schemas.openxmlformats.org/officeDocument/2006/relationships/theme" Target="/ppt/slideMasters/theme/theme1.xml" Id="R2357768cbb37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65b376e69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fc4825cc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52296c11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2830e5ac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6c1fb003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7ac158b5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994ae9ad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