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0822fde4b343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5e5f0bd224475c"/>
  </p:sldMasterIdLst>
  <p:sldIdLst>
    <p:sldId xmlns:r="http://schemas.openxmlformats.org/officeDocument/2006/relationships" id="256" r:id="R8ae39f6887174733"/>
    <p:sldId xmlns:r="http://schemas.openxmlformats.org/officeDocument/2006/relationships" id="257" r:id="R1222c4dcb36e49de"/>
    <p:sldId xmlns:r="http://schemas.openxmlformats.org/officeDocument/2006/relationships" id="258" r:id="R76b22daef8214c8e"/>
    <p:sldId xmlns:r="http://schemas.openxmlformats.org/officeDocument/2006/relationships" id="259" r:id="R65bd505a206a4a8a"/>
    <p:sldId xmlns:r="http://schemas.openxmlformats.org/officeDocument/2006/relationships" id="260" r:id="R63fc9e448e524ec6"/>
    <p:sldId xmlns:r="http://schemas.openxmlformats.org/officeDocument/2006/relationships" id="261" r:id="R3dff86f4d9be4348"/>
    <p:sldId xmlns:r="http://schemas.openxmlformats.org/officeDocument/2006/relationships" id="262" r:id="R03698f95eceb4d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5e5f0bd224475c" /><Relationship Type="http://schemas.openxmlformats.org/officeDocument/2006/relationships/slide" Target="/ppt/slides/slide1.xml" Id="R8ae39f6887174733" /><Relationship Type="http://schemas.openxmlformats.org/officeDocument/2006/relationships/slide" Target="/ppt/slides/slide2.xml" Id="R1222c4dcb36e49de" /><Relationship Type="http://schemas.openxmlformats.org/officeDocument/2006/relationships/slide" Target="/ppt/slides/slide3.xml" Id="R76b22daef8214c8e" /><Relationship Type="http://schemas.openxmlformats.org/officeDocument/2006/relationships/slide" Target="/ppt/slides/slide4.xml" Id="R65bd505a206a4a8a" /><Relationship Type="http://schemas.openxmlformats.org/officeDocument/2006/relationships/slide" Target="/ppt/slides/slide5.xml" Id="R63fc9e448e524ec6" /><Relationship Type="http://schemas.openxmlformats.org/officeDocument/2006/relationships/slide" Target="/ppt/slides/slide6.xml" Id="R3dff86f4d9be4348" /><Relationship Type="http://schemas.openxmlformats.org/officeDocument/2006/relationships/slide" Target="/ppt/slides/slide7.xml" Id="R03698f95eceb4d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f027fb16c547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37459812c450e" /><Relationship Type="http://schemas.openxmlformats.org/officeDocument/2006/relationships/theme" Target="/ppt/slideMasters/theme/theme1.xml" Id="Rc63a3ae0c7fe48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337459812c45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529d8e897041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331baa22d04b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f9e3a0ea8543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6297d144c54c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12a1431f044c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634e3472eb42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4c699cee2f42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REVISORKOLLEGIET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REVISORKOLLEGIET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REVISORKOLLEGIET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REVISORKOLLEGIET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REVISORKOLLEGIET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REVISORKOLLEGIET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72 940 822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11 805 494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20 474 738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5 000 608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47 761 621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REVISORKOLLEGIET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BOIS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HEKI INVEST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RIISØEN INVEST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ROLIA INVEST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SKOGBRYNET INVEST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SAACO AS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REVISORKOLLEGIET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Ingeniør Rybergs gate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3024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27 63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post@revisorkollegiet.no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987 593 636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REVISORKOLLEGIET AS</a:t>
            </a:r>
          </a:p>
        </p:txBody>
      </p:sp>
    </p:spTree>
  </p:cSld>
  <p:clrMapOvr>
    <a:masterClrMapping xmlns:a="http://schemas.openxmlformats.org/drawingml/2006/main"/>
  </p:clrMapOvr>
</p:sld>
</file>