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745b6eeef4c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806e7d36d4657"/>
  </p:sldMasterIdLst>
  <p:sldIdLst>
    <p:sldId xmlns:r="http://schemas.openxmlformats.org/officeDocument/2006/relationships" id="256" r:id="Ra19c6a1fb5aa4e0b"/>
    <p:sldId xmlns:r="http://schemas.openxmlformats.org/officeDocument/2006/relationships" id="257" r:id="Rcec1a5d39a744a7e"/>
    <p:sldId xmlns:r="http://schemas.openxmlformats.org/officeDocument/2006/relationships" id="258" r:id="Rc45840eb82424371"/>
    <p:sldId xmlns:r="http://schemas.openxmlformats.org/officeDocument/2006/relationships" id="259" r:id="Rbe472fcfad484b37"/>
    <p:sldId xmlns:r="http://schemas.openxmlformats.org/officeDocument/2006/relationships" id="260" r:id="R52fa6021a094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806e7d36d4657" /><Relationship Type="http://schemas.openxmlformats.org/officeDocument/2006/relationships/slide" Target="/ppt/slides/slide1.xml" Id="Ra19c6a1fb5aa4e0b" /><Relationship Type="http://schemas.openxmlformats.org/officeDocument/2006/relationships/slide" Target="/ppt/slides/slide2.xml" Id="Rcec1a5d39a744a7e" /><Relationship Type="http://schemas.openxmlformats.org/officeDocument/2006/relationships/slide" Target="/ppt/slides/slide3.xml" Id="Rc45840eb82424371" /><Relationship Type="http://schemas.openxmlformats.org/officeDocument/2006/relationships/slide" Target="/ppt/slides/slide4.xml" Id="Rbe472fcfad484b37" /><Relationship Type="http://schemas.openxmlformats.org/officeDocument/2006/relationships/slide" Target="/ppt/slides/slide5.xml" Id="R52fa6021a094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2b8ba09d04b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ab9ae660949e6" /><Relationship Type="http://schemas.openxmlformats.org/officeDocument/2006/relationships/theme" Target="/ppt/slideMasters/theme/theme1.xml" Id="Rd0b323a97c7b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aab9ae6609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8dd4d9abd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a06789c46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b800f5c1e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2a9835b2d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ccb136a2d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UNGDOMSLAG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Gunn-Karin Vik, Klokkargarden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