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7a753e2a7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b1ee496344b18"/>
  </p:sldMasterIdLst>
  <p:sldIdLst>
    <p:sldId xmlns:r="http://schemas.openxmlformats.org/officeDocument/2006/relationships" id="256" r:id="Rb98cd99109144b30"/>
    <p:sldId xmlns:r="http://schemas.openxmlformats.org/officeDocument/2006/relationships" id="257" r:id="Ra40a6924c57e49ac"/>
    <p:sldId xmlns:r="http://schemas.openxmlformats.org/officeDocument/2006/relationships" id="258" r:id="Reebc1158b8474ad0"/>
    <p:sldId xmlns:r="http://schemas.openxmlformats.org/officeDocument/2006/relationships" id="259" r:id="R8abc289f23e44dd6"/>
    <p:sldId xmlns:r="http://schemas.openxmlformats.org/officeDocument/2006/relationships" id="260" r:id="Rc8bb5cd0a4154241"/>
    <p:sldId xmlns:r="http://schemas.openxmlformats.org/officeDocument/2006/relationships" id="261" r:id="Ra475489be3484b2b"/>
    <p:sldId xmlns:r="http://schemas.openxmlformats.org/officeDocument/2006/relationships" id="262" r:id="Ra8c1e85b46e8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b1ee496344b18" /><Relationship Type="http://schemas.openxmlformats.org/officeDocument/2006/relationships/slide" Target="/ppt/slides/slide1.xml" Id="Rb98cd99109144b30" /><Relationship Type="http://schemas.openxmlformats.org/officeDocument/2006/relationships/slide" Target="/ppt/slides/slide2.xml" Id="Ra40a6924c57e49ac" /><Relationship Type="http://schemas.openxmlformats.org/officeDocument/2006/relationships/slide" Target="/ppt/slides/slide3.xml" Id="Reebc1158b8474ad0" /><Relationship Type="http://schemas.openxmlformats.org/officeDocument/2006/relationships/slide" Target="/ppt/slides/slide4.xml" Id="R8abc289f23e44dd6" /><Relationship Type="http://schemas.openxmlformats.org/officeDocument/2006/relationships/slide" Target="/ppt/slides/slide5.xml" Id="Rc8bb5cd0a4154241" /><Relationship Type="http://schemas.openxmlformats.org/officeDocument/2006/relationships/slide" Target="/ppt/slides/slide6.xml" Id="Ra475489be3484b2b" /><Relationship Type="http://schemas.openxmlformats.org/officeDocument/2006/relationships/slide" Target="/ppt/slides/slide7.xml" Id="Ra8c1e85b46e8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eddca9ac9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24c396abb403f" /><Relationship Type="http://schemas.openxmlformats.org/officeDocument/2006/relationships/theme" Target="/ppt/slideMasters/theme/theme1.xml" Id="Rba83123802ad4b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24c396abb40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a4212b108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d5b10372a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3f40fe3e7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9a8efc294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36dc2a687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204ec04554d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e2f21ebe2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 AS  –  99,3 %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BEKKEVOLD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MEINERTY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