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b4379aebf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213603798b4bbe"/>
  </p:sldMasterIdLst>
  <p:sldIdLst>
    <p:sldId xmlns:r="http://schemas.openxmlformats.org/officeDocument/2006/relationships" id="256" r:id="R2cf3d0c3b8e04041"/>
    <p:sldId xmlns:r="http://schemas.openxmlformats.org/officeDocument/2006/relationships" id="257" r:id="R223ed279ecce4629"/>
    <p:sldId xmlns:r="http://schemas.openxmlformats.org/officeDocument/2006/relationships" id="258" r:id="Rc184177d56fb4666"/>
    <p:sldId xmlns:r="http://schemas.openxmlformats.org/officeDocument/2006/relationships" id="259" r:id="Rbb3efe0046e84b42"/>
    <p:sldId xmlns:r="http://schemas.openxmlformats.org/officeDocument/2006/relationships" id="260" r:id="R41990337678e471c"/>
    <p:sldId xmlns:r="http://schemas.openxmlformats.org/officeDocument/2006/relationships" id="261" r:id="R361958adeb324fd2"/>
    <p:sldId xmlns:r="http://schemas.openxmlformats.org/officeDocument/2006/relationships" id="262" r:id="R37af1807796b43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13603798b4bbe" /><Relationship Type="http://schemas.openxmlformats.org/officeDocument/2006/relationships/slide" Target="/ppt/slides/slide1.xml" Id="R2cf3d0c3b8e04041" /><Relationship Type="http://schemas.openxmlformats.org/officeDocument/2006/relationships/slide" Target="/ppt/slides/slide2.xml" Id="R223ed279ecce4629" /><Relationship Type="http://schemas.openxmlformats.org/officeDocument/2006/relationships/slide" Target="/ppt/slides/slide3.xml" Id="Rc184177d56fb4666" /><Relationship Type="http://schemas.openxmlformats.org/officeDocument/2006/relationships/slide" Target="/ppt/slides/slide4.xml" Id="Rbb3efe0046e84b42" /><Relationship Type="http://schemas.openxmlformats.org/officeDocument/2006/relationships/slide" Target="/ppt/slides/slide5.xml" Id="R41990337678e471c" /><Relationship Type="http://schemas.openxmlformats.org/officeDocument/2006/relationships/slide" Target="/ppt/slides/slide6.xml" Id="R361958adeb324fd2" /><Relationship Type="http://schemas.openxmlformats.org/officeDocument/2006/relationships/slide" Target="/ppt/slides/slide7.xml" Id="R37af1807796b43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80397531a40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2e78f8a424248" /><Relationship Type="http://schemas.openxmlformats.org/officeDocument/2006/relationships/theme" Target="/ppt/slideMasters/theme/theme1.xml" Id="R12b0f8d164e242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2e78f8a4242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7af9f4c024c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e5bd3f0504f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114d8e546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9baafd7d94f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394a942040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02db6a0fc41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aafa6110a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 KNAUSEN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KNAUSEN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 KNAUSEN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KNAUSEN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KNAUSEN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KNAUSEN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KNAUSEN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MONICA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TORE ANDREAS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KNAUSEN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KNAUSEN AS</a:t>
            </a:r>
          </a:p>
        </p:txBody>
      </p:sp>
    </p:spTree>
  </p:cSld>
  <p:clrMapOvr>
    <a:masterClrMapping xmlns:a="http://schemas.openxmlformats.org/drawingml/2006/main"/>
  </p:clrMapOvr>
</p:sld>
</file>