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be7c49a78e045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536372a2254b11"/>
  </p:sldMasterIdLst>
  <p:sldIdLst>
    <p:sldId xmlns:r="http://schemas.openxmlformats.org/officeDocument/2006/relationships" id="256" r:id="R5cd3e34a15844b02"/>
    <p:sldId xmlns:r="http://schemas.openxmlformats.org/officeDocument/2006/relationships" id="257" r:id="R73c0f65d25eb4378"/>
    <p:sldId xmlns:r="http://schemas.openxmlformats.org/officeDocument/2006/relationships" id="258" r:id="Rbd4f64c6f7594201"/>
    <p:sldId xmlns:r="http://schemas.openxmlformats.org/officeDocument/2006/relationships" id="259" r:id="R06b568a8ff1e4b18"/>
    <p:sldId xmlns:r="http://schemas.openxmlformats.org/officeDocument/2006/relationships" id="260" r:id="Rf63f4e4735d64df7"/>
    <p:sldId xmlns:r="http://schemas.openxmlformats.org/officeDocument/2006/relationships" id="261" r:id="R6b0212b33cae40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536372a2254b11" /><Relationship Type="http://schemas.openxmlformats.org/officeDocument/2006/relationships/slide" Target="/ppt/slides/slide1.xml" Id="R5cd3e34a15844b02" /><Relationship Type="http://schemas.openxmlformats.org/officeDocument/2006/relationships/slide" Target="/ppt/slides/slide2.xml" Id="R73c0f65d25eb4378" /><Relationship Type="http://schemas.openxmlformats.org/officeDocument/2006/relationships/slide" Target="/ppt/slides/slide3.xml" Id="Rbd4f64c6f7594201" /><Relationship Type="http://schemas.openxmlformats.org/officeDocument/2006/relationships/slide" Target="/ppt/slides/slide4.xml" Id="R06b568a8ff1e4b18" /><Relationship Type="http://schemas.openxmlformats.org/officeDocument/2006/relationships/slide" Target="/ppt/slides/slide5.xml" Id="Rf63f4e4735d64df7" /><Relationship Type="http://schemas.openxmlformats.org/officeDocument/2006/relationships/slide" Target="/ppt/slides/slide6.xml" Id="R6b0212b33cae40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44c0074bad46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3f7a75de6048b9" /><Relationship Type="http://schemas.openxmlformats.org/officeDocument/2006/relationships/theme" Target="/ppt/slideMasters/theme/theme1.xml" Id="Rf1976620636e42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3f7a75de6048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82ad2f65d44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44f3d2c9df4c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271d4d698d4e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cfb4fd4bf48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a07e88f48643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b3d2d41d347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TUN FORLAG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 FORLAG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FORLAGSHUSET VIGMOSTAD &amp; BJØRKE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987 597 607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TUN FORLAG AS</a:t>
            </a:r>
          </a:p>
        </p:txBody>
      </p:sp>
    </p:spTree>
  </p:cSld>
  <p:clrMapOvr>
    <a:masterClrMapping xmlns:a="http://schemas.openxmlformats.org/drawingml/2006/main"/>
  </p:clrMapOvr>
</p:sld>
</file>