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e5fee7277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6ac4f042d84a9c"/>
  </p:sldMasterIdLst>
  <p:sldIdLst>
    <p:sldId xmlns:r="http://schemas.openxmlformats.org/officeDocument/2006/relationships" id="256" r:id="Re26584349ffb43df"/>
    <p:sldId xmlns:r="http://schemas.openxmlformats.org/officeDocument/2006/relationships" id="257" r:id="R6b4c8530c8454288"/>
    <p:sldId xmlns:r="http://schemas.openxmlformats.org/officeDocument/2006/relationships" id="258" r:id="R2dc10713648e48fb"/>
    <p:sldId xmlns:r="http://schemas.openxmlformats.org/officeDocument/2006/relationships" id="259" r:id="R776758a4a1f84ea6"/>
    <p:sldId xmlns:r="http://schemas.openxmlformats.org/officeDocument/2006/relationships" id="260" r:id="R451b8bdd05994336"/>
    <p:sldId xmlns:r="http://schemas.openxmlformats.org/officeDocument/2006/relationships" id="261" r:id="Rc20370e67700477c"/>
    <p:sldId xmlns:r="http://schemas.openxmlformats.org/officeDocument/2006/relationships" id="262" r:id="R32a2c8fe261a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ac4f042d84a9c" /><Relationship Type="http://schemas.openxmlformats.org/officeDocument/2006/relationships/slide" Target="/ppt/slides/slide1.xml" Id="Re26584349ffb43df" /><Relationship Type="http://schemas.openxmlformats.org/officeDocument/2006/relationships/slide" Target="/ppt/slides/slide2.xml" Id="R6b4c8530c8454288" /><Relationship Type="http://schemas.openxmlformats.org/officeDocument/2006/relationships/slide" Target="/ppt/slides/slide3.xml" Id="R2dc10713648e48fb" /><Relationship Type="http://schemas.openxmlformats.org/officeDocument/2006/relationships/slide" Target="/ppt/slides/slide4.xml" Id="R776758a4a1f84ea6" /><Relationship Type="http://schemas.openxmlformats.org/officeDocument/2006/relationships/slide" Target="/ppt/slides/slide5.xml" Id="R451b8bdd05994336" /><Relationship Type="http://schemas.openxmlformats.org/officeDocument/2006/relationships/slide" Target="/ppt/slides/slide6.xml" Id="Rc20370e67700477c" /><Relationship Type="http://schemas.openxmlformats.org/officeDocument/2006/relationships/slide" Target="/ppt/slides/slide7.xml" Id="R32a2c8fe261a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84f671c66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aadce90d84552" /><Relationship Type="http://schemas.openxmlformats.org/officeDocument/2006/relationships/theme" Target="/ppt/slideMasters/theme/theme1.xml" Id="Re71cb175f298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aadce90d8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46d81b55e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0c0ef77ed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35113a4e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252c37575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1a274dc0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1ada57ba744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faa73e2c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GUNNAR HALVORSEN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GUNNAR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GUNNAR HALVORSEN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GUNNAR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GUNNAR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GUNNAR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GUNNAR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HALVORSEN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GUNNAR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Dusavikveien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987 603 488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GUNNAR HALVORSEN AS</a:t>
            </a:r>
          </a:p>
        </p:txBody>
      </p:sp>
    </p:spTree>
  </p:cSld>
  <p:clrMapOvr>
    <a:masterClrMapping xmlns:a="http://schemas.openxmlformats.org/drawingml/2006/main"/>
  </p:clrMapOvr>
</p:sld>
</file>