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e55f438c6f47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7dfe73ae514115"/>
  </p:sldMasterIdLst>
  <p:sldIdLst>
    <p:sldId xmlns:r="http://schemas.openxmlformats.org/officeDocument/2006/relationships" id="256" r:id="R86d31a9fd8034b88"/>
    <p:sldId xmlns:r="http://schemas.openxmlformats.org/officeDocument/2006/relationships" id="257" r:id="Rbd3b395fb6b7497a"/>
    <p:sldId xmlns:r="http://schemas.openxmlformats.org/officeDocument/2006/relationships" id="258" r:id="Rb4150f4c07f84866"/>
    <p:sldId xmlns:r="http://schemas.openxmlformats.org/officeDocument/2006/relationships" id="259" r:id="R590393667c7742e0"/>
    <p:sldId xmlns:r="http://schemas.openxmlformats.org/officeDocument/2006/relationships" id="260" r:id="R1295ac58c21149bd"/>
    <p:sldId xmlns:r="http://schemas.openxmlformats.org/officeDocument/2006/relationships" id="261" r:id="R7afc2faf6b534412"/>
    <p:sldId xmlns:r="http://schemas.openxmlformats.org/officeDocument/2006/relationships" id="262" r:id="R7624ca7e532e40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7dfe73ae514115" /><Relationship Type="http://schemas.openxmlformats.org/officeDocument/2006/relationships/slide" Target="/ppt/slides/slide1.xml" Id="R86d31a9fd8034b88" /><Relationship Type="http://schemas.openxmlformats.org/officeDocument/2006/relationships/slide" Target="/ppt/slides/slide2.xml" Id="Rbd3b395fb6b7497a" /><Relationship Type="http://schemas.openxmlformats.org/officeDocument/2006/relationships/slide" Target="/ppt/slides/slide3.xml" Id="Rb4150f4c07f84866" /><Relationship Type="http://schemas.openxmlformats.org/officeDocument/2006/relationships/slide" Target="/ppt/slides/slide4.xml" Id="R590393667c7742e0" /><Relationship Type="http://schemas.openxmlformats.org/officeDocument/2006/relationships/slide" Target="/ppt/slides/slide5.xml" Id="R1295ac58c21149bd" /><Relationship Type="http://schemas.openxmlformats.org/officeDocument/2006/relationships/slide" Target="/ppt/slides/slide6.xml" Id="R7afc2faf6b534412" /><Relationship Type="http://schemas.openxmlformats.org/officeDocument/2006/relationships/slide" Target="/ppt/slides/slide7.xml" Id="R7624ca7e532e40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d768a3a514d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ab821c188484b" /><Relationship Type="http://schemas.openxmlformats.org/officeDocument/2006/relationships/theme" Target="/ppt/slideMasters/theme/theme1.xml" Id="Rae98186aa38943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8ab821c18848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04dcba71f48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8c98617f34c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16240824443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b65ce0f1448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e91ad7c144d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b7fc989654d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d23e606314a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BUSINESS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BUSINESS PARTNER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42 197 354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5 614 558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6 658 688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19 219 584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KLEPPA NILS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 IDAR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BJØRN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INVEST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Stålverksvegen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firmapost@partnerregnskap.no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www.partnerregnskap.no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987 605 073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