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b71a535ec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35f78287b4c08"/>
  </p:sldMasterIdLst>
  <p:sldIdLst>
    <p:sldId xmlns:r="http://schemas.openxmlformats.org/officeDocument/2006/relationships" id="256" r:id="Rfa0d0060a9504282"/>
    <p:sldId xmlns:r="http://schemas.openxmlformats.org/officeDocument/2006/relationships" id="257" r:id="Red937a83e592432e"/>
    <p:sldId xmlns:r="http://schemas.openxmlformats.org/officeDocument/2006/relationships" id="258" r:id="R48e47e3be7a946b6"/>
    <p:sldId xmlns:r="http://schemas.openxmlformats.org/officeDocument/2006/relationships" id="259" r:id="R923a1f13cf524fc3"/>
    <p:sldId xmlns:r="http://schemas.openxmlformats.org/officeDocument/2006/relationships" id="260" r:id="R3298d5f9a168474c"/>
    <p:sldId xmlns:r="http://schemas.openxmlformats.org/officeDocument/2006/relationships" id="261" r:id="Rbb6f4783c00e4412"/>
    <p:sldId xmlns:r="http://schemas.openxmlformats.org/officeDocument/2006/relationships" id="262" r:id="R011aa2c36e26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35f78287b4c08" /><Relationship Type="http://schemas.openxmlformats.org/officeDocument/2006/relationships/slide" Target="/ppt/slides/slide1.xml" Id="Rfa0d0060a9504282" /><Relationship Type="http://schemas.openxmlformats.org/officeDocument/2006/relationships/slide" Target="/ppt/slides/slide2.xml" Id="Red937a83e592432e" /><Relationship Type="http://schemas.openxmlformats.org/officeDocument/2006/relationships/slide" Target="/ppt/slides/slide3.xml" Id="R48e47e3be7a946b6" /><Relationship Type="http://schemas.openxmlformats.org/officeDocument/2006/relationships/slide" Target="/ppt/slides/slide4.xml" Id="R923a1f13cf524fc3" /><Relationship Type="http://schemas.openxmlformats.org/officeDocument/2006/relationships/slide" Target="/ppt/slides/slide5.xml" Id="R3298d5f9a168474c" /><Relationship Type="http://schemas.openxmlformats.org/officeDocument/2006/relationships/slide" Target="/ppt/slides/slide6.xml" Id="Rbb6f4783c00e4412" /><Relationship Type="http://schemas.openxmlformats.org/officeDocument/2006/relationships/slide" Target="/ppt/slides/slide7.xml" Id="R011aa2c36e26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6cb86e058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c47957ba44107" /><Relationship Type="http://schemas.openxmlformats.org/officeDocument/2006/relationships/theme" Target="/ppt/slideMasters/theme/theme1.xml" Id="R52cb6c9df23e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c47957ba4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859b51141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6753ee9e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b30d1abe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951638820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06bd03b3a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559fd09fa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0020dec21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29 288 788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NIELS EGEDE SAABYE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killingmo@revisorhuset.no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