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d27a7dbb4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6757d01a146f4"/>
  </p:sldMasterIdLst>
  <p:sldIdLst>
    <p:sldId xmlns:r="http://schemas.openxmlformats.org/officeDocument/2006/relationships" id="256" r:id="R52647ff540c140da"/>
    <p:sldId xmlns:r="http://schemas.openxmlformats.org/officeDocument/2006/relationships" id="257" r:id="R7cfb9d12b0964aa1"/>
    <p:sldId xmlns:r="http://schemas.openxmlformats.org/officeDocument/2006/relationships" id="258" r:id="R80c7a2c652444fde"/>
    <p:sldId xmlns:r="http://schemas.openxmlformats.org/officeDocument/2006/relationships" id="259" r:id="R0ca53d06122c409c"/>
    <p:sldId xmlns:r="http://schemas.openxmlformats.org/officeDocument/2006/relationships" id="260" r:id="Rfcba5721559c4977"/>
    <p:sldId xmlns:r="http://schemas.openxmlformats.org/officeDocument/2006/relationships" id="261" r:id="R2ccd733214a5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6757d01a146f4" /><Relationship Type="http://schemas.openxmlformats.org/officeDocument/2006/relationships/slide" Target="/ppt/slides/slide1.xml" Id="R52647ff540c140da" /><Relationship Type="http://schemas.openxmlformats.org/officeDocument/2006/relationships/slide" Target="/ppt/slides/slide2.xml" Id="R7cfb9d12b0964aa1" /><Relationship Type="http://schemas.openxmlformats.org/officeDocument/2006/relationships/slide" Target="/ppt/slides/slide3.xml" Id="R80c7a2c652444fde" /><Relationship Type="http://schemas.openxmlformats.org/officeDocument/2006/relationships/slide" Target="/ppt/slides/slide4.xml" Id="R0ca53d06122c409c" /><Relationship Type="http://schemas.openxmlformats.org/officeDocument/2006/relationships/slide" Target="/ppt/slides/slide5.xml" Id="Rfcba5721559c4977" /><Relationship Type="http://schemas.openxmlformats.org/officeDocument/2006/relationships/slide" Target="/ppt/slides/slide6.xml" Id="R2ccd733214a5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f29553361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e75bc3b074bef" /><Relationship Type="http://schemas.openxmlformats.org/officeDocument/2006/relationships/theme" Target="/ppt/slideMasters/theme/theme1.xml" Id="R8c6d3a87703f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e75bc3b07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dea63c154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b66f4950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92b8a52d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48079ec55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3a03abb5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51ec84e1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