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2591516a5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cb4d6e91f4576"/>
  </p:sldMasterIdLst>
  <p:sldIdLst>
    <p:sldId xmlns:r="http://schemas.openxmlformats.org/officeDocument/2006/relationships" id="256" r:id="Re8aec7b29a3b4d5a"/>
    <p:sldId xmlns:r="http://schemas.openxmlformats.org/officeDocument/2006/relationships" id="257" r:id="R26da08ddeca64af8"/>
    <p:sldId xmlns:r="http://schemas.openxmlformats.org/officeDocument/2006/relationships" id="258" r:id="R955214742a0b41d8"/>
    <p:sldId xmlns:r="http://schemas.openxmlformats.org/officeDocument/2006/relationships" id="259" r:id="Rd9c0de208de347e4"/>
    <p:sldId xmlns:r="http://schemas.openxmlformats.org/officeDocument/2006/relationships" id="260" r:id="Rd177d3b189b34932"/>
    <p:sldId xmlns:r="http://schemas.openxmlformats.org/officeDocument/2006/relationships" id="261" r:id="Re099b1f21b6a4697"/>
    <p:sldId xmlns:r="http://schemas.openxmlformats.org/officeDocument/2006/relationships" id="262" r:id="Rd1e4e0d1bb7e41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cb4d6e91f4576" /><Relationship Type="http://schemas.openxmlformats.org/officeDocument/2006/relationships/slide" Target="/ppt/slides/slide1.xml" Id="Re8aec7b29a3b4d5a" /><Relationship Type="http://schemas.openxmlformats.org/officeDocument/2006/relationships/slide" Target="/ppt/slides/slide2.xml" Id="R26da08ddeca64af8" /><Relationship Type="http://schemas.openxmlformats.org/officeDocument/2006/relationships/slide" Target="/ppt/slides/slide3.xml" Id="R955214742a0b41d8" /><Relationship Type="http://schemas.openxmlformats.org/officeDocument/2006/relationships/slide" Target="/ppt/slides/slide4.xml" Id="Rd9c0de208de347e4" /><Relationship Type="http://schemas.openxmlformats.org/officeDocument/2006/relationships/slide" Target="/ppt/slides/slide5.xml" Id="Rd177d3b189b34932" /><Relationship Type="http://schemas.openxmlformats.org/officeDocument/2006/relationships/slide" Target="/ppt/slides/slide6.xml" Id="Re099b1f21b6a4697" /><Relationship Type="http://schemas.openxmlformats.org/officeDocument/2006/relationships/slide" Target="/ppt/slides/slide7.xml" Id="Rd1e4e0d1bb7e41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b61fc5651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dc5629db64575" /><Relationship Type="http://schemas.openxmlformats.org/officeDocument/2006/relationships/theme" Target="/ppt/slideMasters/theme/theme1.xml" Id="R30b62999e325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dc5629db6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c322cd9d6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8d98ebe8d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b15debd64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d580c209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84dcf07de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1e47a7ceb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09ad0ecde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−2 512 613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43 624 857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43 754 109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69,6 %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CATHRINE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KJERSTI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A. Kåsi, Bjørnstadbakken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04 25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klaus.invest@hotmail.com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