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ce8c4bae734e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654cd46aeb4328"/>
  </p:sldMasterIdLst>
  <p:sldIdLst>
    <p:sldId xmlns:r="http://schemas.openxmlformats.org/officeDocument/2006/relationships" id="256" r:id="R8c1f0d6c2dc04e5a"/>
    <p:sldId xmlns:r="http://schemas.openxmlformats.org/officeDocument/2006/relationships" id="257" r:id="Re880e7c8a1d945fb"/>
    <p:sldId xmlns:r="http://schemas.openxmlformats.org/officeDocument/2006/relationships" id="258" r:id="R352762fb77194fd3"/>
    <p:sldId xmlns:r="http://schemas.openxmlformats.org/officeDocument/2006/relationships" id="259" r:id="R7df0f8f3606d4979"/>
    <p:sldId xmlns:r="http://schemas.openxmlformats.org/officeDocument/2006/relationships" id="260" r:id="R3a4ce37208384925"/>
    <p:sldId xmlns:r="http://schemas.openxmlformats.org/officeDocument/2006/relationships" id="261" r:id="Rd6e1ef60bf2849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54cd46aeb4328" /><Relationship Type="http://schemas.openxmlformats.org/officeDocument/2006/relationships/slide" Target="/ppt/slides/slide1.xml" Id="R8c1f0d6c2dc04e5a" /><Relationship Type="http://schemas.openxmlformats.org/officeDocument/2006/relationships/slide" Target="/ppt/slides/slide2.xml" Id="Re880e7c8a1d945fb" /><Relationship Type="http://schemas.openxmlformats.org/officeDocument/2006/relationships/slide" Target="/ppt/slides/slide3.xml" Id="R352762fb77194fd3" /><Relationship Type="http://schemas.openxmlformats.org/officeDocument/2006/relationships/slide" Target="/ppt/slides/slide4.xml" Id="R7df0f8f3606d4979" /><Relationship Type="http://schemas.openxmlformats.org/officeDocument/2006/relationships/slide" Target="/ppt/slides/slide5.xml" Id="R3a4ce37208384925" /><Relationship Type="http://schemas.openxmlformats.org/officeDocument/2006/relationships/slide" Target="/ppt/slides/slide6.xml" Id="Rd6e1ef60bf2849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a48e33a6d44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2b9397f22472d" /><Relationship Type="http://schemas.openxmlformats.org/officeDocument/2006/relationships/theme" Target="/ppt/slideMasters/theme/theme1.xml" Id="R053fa867cb1b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a2b9397f2247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6668b27b343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74d80de7f44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0e11239944c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2ff0b7a3345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caf6496cc4e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635b0191d4f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