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ec4d5f8f7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afb5f970c4dab"/>
  </p:sldMasterIdLst>
  <p:sldIdLst>
    <p:sldId xmlns:r="http://schemas.openxmlformats.org/officeDocument/2006/relationships" id="256" r:id="R8841c32ecfa3481d"/>
    <p:sldId xmlns:r="http://schemas.openxmlformats.org/officeDocument/2006/relationships" id="257" r:id="Re71eb692342641b8"/>
    <p:sldId xmlns:r="http://schemas.openxmlformats.org/officeDocument/2006/relationships" id="258" r:id="R80c783250f3a4ee4"/>
    <p:sldId xmlns:r="http://schemas.openxmlformats.org/officeDocument/2006/relationships" id="259" r:id="R96e4c8c614bd4515"/>
    <p:sldId xmlns:r="http://schemas.openxmlformats.org/officeDocument/2006/relationships" id="260" r:id="Rca8d0988e05a45da"/>
    <p:sldId xmlns:r="http://schemas.openxmlformats.org/officeDocument/2006/relationships" id="261" r:id="R6cc8d64dddda4343"/>
    <p:sldId xmlns:r="http://schemas.openxmlformats.org/officeDocument/2006/relationships" id="262" r:id="R0e5f91ef65eb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afb5f970c4dab" /><Relationship Type="http://schemas.openxmlformats.org/officeDocument/2006/relationships/slide" Target="/ppt/slides/slide1.xml" Id="R8841c32ecfa3481d" /><Relationship Type="http://schemas.openxmlformats.org/officeDocument/2006/relationships/slide" Target="/ppt/slides/slide2.xml" Id="Re71eb692342641b8" /><Relationship Type="http://schemas.openxmlformats.org/officeDocument/2006/relationships/slide" Target="/ppt/slides/slide3.xml" Id="R80c783250f3a4ee4" /><Relationship Type="http://schemas.openxmlformats.org/officeDocument/2006/relationships/slide" Target="/ppt/slides/slide4.xml" Id="R96e4c8c614bd4515" /><Relationship Type="http://schemas.openxmlformats.org/officeDocument/2006/relationships/slide" Target="/ppt/slides/slide5.xml" Id="Rca8d0988e05a45da" /><Relationship Type="http://schemas.openxmlformats.org/officeDocument/2006/relationships/slide" Target="/ppt/slides/slide6.xml" Id="R6cc8d64dddda4343" /><Relationship Type="http://schemas.openxmlformats.org/officeDocument/2006/relationships/slide" Target="/ppt/slides/slide7.xml" Id="R0e5f91ef65eb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01502d669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550c68ff41c7" /><Relationship Type="http://schemas.openxmlformats.org/officeDocument/2006/relationships/theme" Target="/ppt/slideMasters/theme/theme1.xml" Id="Re6d895fc5b27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6550c68ff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965b6929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fb16bf0a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d31e495b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6d78a822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cd674539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2623fc3d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18b158b8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