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312707021944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b10d6bbbe74181"/>
  </p:sldMasterIdLst>
  <p:sldIdLst>
    <p:sldId xmlns:r="http://schemas.openxmlformats.org/officeDocument/2006/relationships" id="256" r:id="R8327dbfb9bb54216"/>
    <p:sldId xmlns:r="http://schemas.openxmlformats.org/officeDocument/2006/relationships" id="257" r:id="R305beaf2a6f646e6"/>
    <p:sldId xmlns:r="http://schemas.openxmlformats.org/officeDocument/2006/relationships" id="258" r:id="Rf17920c0c7ce40c8"/>
    <p:sldId xmlns:r="http://schemas.openxmlformats.org/officeDocument/2006/relationships" id="259" r:id="R28e5eb7ae91443ea"/>
    <p:sldId xmlns:r="http://schemas.openxmlformats.org/officeDocument/2006/relationships" id="260" r:id="R2f004cf8ba2d4a38"/>
    <p:sldId xmlns:r="http://schemas.openxmlformats.org/officeDocument/2006/relationships" id="261" r:id="R35fe6c6ccc3c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10d6bbbe74181" /><Relationship Type="http://schemas.openxmlformats.org/officeDocument/2006/relationships/slide" Target="/ppt/slides/slide1.xml" Id="R8327dbfb9bb54216" /><Relationship Type="http://schemas.openxmlformats.org/officeDocument/2006/relationships/slide" Target="/ppt/slides/slide2.xml" Id="R305beaf2a6f646e6" /><Relationship Type="http://schemas.openxmlformats.org/officeDocument/2006/relationships/slide" Target="/ppt/slides/slide3.xml" Id="Rf17920c0c7ce40c8" /><Relationship Type="http://schemas.openxmlformats.org/officeDocument/2006/relationships/slide" Target="/ppt/slides/slide4.xml" Id="R28e5eb7ae91443ea" /><Relationship Type="http://schemas.openxmlformats.org/officeDocument/2006/relationships/slide" Target="/ppt/slides/slide5.xml" Id="R2f004cf8ba2d4a38" /><Relationship Type="http://schemas.openxmlformats.org/officeDocument/2006/relationships/slide" Target="/ppt/slides/slide6.xml" Id="R35fe6c6ccc3c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9d7e5a628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17838e726478f" /><Relationship Type="http://schemas.openxmlformats.org/officeDocument/2006/relationships/theme" Target="/ppt/slideMasters/theme/theme1.xml" Id="Rbcaa236f58e943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a17838e72647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9f7e14d934d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c56f1a71d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37c3e82a340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6a732aa0b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bac1f63714c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7d6399a0146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