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0cc6e43e3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de026c04549e9"/>
  </p:sldMasterIdLst>
  <p:sldIdLst>
    <p:sldId xmlns:r="http://schemas.openxmlformats.org/officeDocument/2006/relationships" id="256" r:id="R55f07e93918a4a70"/>
    <p:sldId xmlns:r="http://schemas.openxmlformats.org/officeDocument/2006/relationships" id="257" r:id="Rd093b641aad94a7b"/>
    <p:sldId xmlns:r="http://schemas.openxmlformats.org/officeDocument/2006/relationships" id="258" r:id="R3ce123f3441d45b6"/>
    <p:sldId xmlns:r="http://schemas.openxmlformats.org/officeDocument/2006/relationships" id="259" r:id="R8f3a0cdf458346f4"/>
    <p:sldId xmlns:r="http://schemas.openxmlformats.org/officeDocument/2006/relationships" id="260" r:id="Rc9086745a6384fb5"/>
    <p:sldId xmlns:r="http://schemas.openxmlformats.org/officeDocument/2006/relationships" id="261" r:id="R698157a82b4a4aa5"/>
    <p:sldId xmlns:r="http://schemas.openxmlformats.org/officeDocument/2006/relationships" id="262" r:id="R011c02bb4d91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de026c04549e9" /><Relationship Type="http://schemas.openxmlformats.org/officeDocument/2006/relationships/slide" Target="/ppt/slides/slide1.xml" Id="R55f07e93918a4a70" /><Relationship Type="http://schemas.openxmlformats.org/officeDocument/2006/relationships/slide" Target="/ppt/slides/slide2.xml" Id="Rd093b641aad94a7b" /><Relationship Type="http://schemas.openxmlformats.org/officeDocument/2006/relationships/slide" Target="/ppt/slides/slide3.xml" Id="R3ce123f3441d45b6" /><Relationship Type="http://schemas.openxmlformats.org/officeDocument/2006/relationships/slide" Target="/ppt/slides/slide4.xml" Id="R8f3a0cdf458346f4" /><Relationship Type="http://schemas.openxmlformats.org/officeDocument/2006/relationships/slide" Target="/ppt/slides/slide5.xml" Id="Rc9086745a6384fb5" /><Relationship Type="http://schemas.openxmlformats.org/officeDocument/2006/relationships/slide" Target="/ppt/slides/slide6.xml" Id="R698157a82b4a4aa5" /><Relationship Type="http://schemas.openxmlformats.org/officeDocument/2006/relationships/slide" Target="/ppt/slides/slide7.xml" Id="R011c02bb4d91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e162a4073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bb7ee92d4dab" /><Relationship Type="http://schemas.openxmlformats.org/officeDocument/2006/relationships/theme" Target="/ppt/slideMasters/theme/theme1.xml" Id="R6aa7db92aace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0bb7ee92d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297a0644b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90de47d5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480b01cf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80bfd881e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76beaf47f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112a6d7a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07b3826964b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