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47cc442e5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4565b724c49f7"/>
  </p:sldMasterIdLst>
  <p:sldIdLst>
    <p:sldId xmlns:r="http://schemas.openxmlformats.org/officeDocument/2006/relationships" id="256" r:id="R995490ea28104eff"/>
    <p:sldId xmlns:r="http://schemas.openxmlformats.org/officeDocument/2006/relationships" id="257" r:id="R26fd0556386940a1"/>
    <p:sldId xmlns:r="http://schemas.openxmlformats.org/officeDocument/2006/relationships" id="258" r:id="R2cc8884711eb4511"/>
    <p:sldId xmlns:r="http://schemas.openxmlformats.org/officeDocument/2006/relationships" id="259" r:id="R03f773aae1c246eb"/>
    <p:sldId xmlns:r="http://schemas.openxmlformats.org/officeDocument/2006/relationships" id="260" r:id="R465f9425ecf84b79"/>
    <p:sldId xmlns:r="http://schemas.openxmlformats.org/officeDocument/2006/relationships" id="261" r:id="Re88d22c44bc949e4"/>
    <p:sldId xmlns:r="http://schemas.openxmlformats.org/officeDocument/2006/relationships" id="262" r:id="R129bfddc682b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4565b724c49f7" /><Relationship Type="http://schemas.openxmlformats.org/officeDocument/2006/relationships/slide" Target="/ppt/slides/slide1.xml" Id="R995490ea28104eff" /><Relationship Type="http://schemas.openxmlformats.org/officeDocument/2006/relationships/slide" Target="/ppt/slides/slide2.xml" Id="R26fd0556386940a1" /><Relationship Type="http://schemas.openxmlformats.org/officeDocument/2006/relationships/slide" Target="/ppt/slides/slide3.xml" Id="R2cc8884711eb4511" /><Relationship Type="http://schemas.openxmlformats.org/officeDocument/2006/relationships/slide" Target="/ppt/slides/slide4.xml" Id="R03f773aae1c246eb" /><Relationship Type="http://schemas.openxmlformats.org/officeDocument/2006/relationships/slide" Target="/ppt/slides/slide5.xml" Id="R465f9425ecf84b79" /><Relationship Type="http://schemas.openxmlformats.org/officeDocument/2006/relationships/slide" Target="/ppt/slides/slide6.xml" Id="Re88d22c44bc949e4" /><Relationship Type="http://schemas.openxmlformats.org/officeDocument/2006/relationships/slide" Target="/ppt/slides/slide7.xml" Id="R129bfddc682b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3d4c90fb1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2802e5bd4af6" /><Relationship Type="http://schemas.openxmlformats.org/officeDocument/2006/relationships/theme" Target="/ppt/slideMasters/theme/theme1.xml" Id="R7f9940b140ad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72802e5bd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6354a851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9e607a7e2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5b5b8d002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0538b0f65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dd17cef8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ef4279be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392c554c7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2 327 302 000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