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d05474bb724d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34bf12dd254bf6"/>
  </p:sldMasterIdLst>
  <p:sldIdLst>
    <p:sldId xmlns:r="http://schemas.openxmlformats.org/officeDocument/2006/relationships" id="256" r:id="Rd5931ba5d3204607"/>
    <p:sldId xmlns:r="http://schemas.openxmlformats.org/officeDocument/2006/relationships" id="257" r:id="R784435c612764bf3"/>
    <p:sldId xmlns:r="http://schemas.openxmlformats.org/officeDocument/2006/relationships" id="258" r:id="R71e175e567b44ce1"/>
    <p:sldId xmlns:r="http://schemas.openxmlformats.org/officeDocument/2006/relationships" id="259" r:id="R5af0855f685742fe"/>
    <p:sldId xmlns:r="http://schemas.openxmlformats.org/officeDocument/2006/relationships" id="260" r:id="R2839bb8c630448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34bf12dd254bf6" /><Relationship Type="http://schemas.openxmlformats.org/officeDocument/2006/relationships/slide" Target="/ppt/slides/slide1.xml" Id="Rd5931ba5d3204607" /><Relationship Type="http://schemas.openxmlformats.org/officeDocument/2006/relationships/slide" Target="/ppt/slides/slide2.xml" Id="R784435c612764bf3" /><Relationship Type="http://schemas.openxmlformats.org/officeDocument/2006/relationships/slide" Target="/ppt/slides/slide3.xml" Id="R71e175e567b44ce1" /><Relationship Type="http://schemas.openxmlformats.org/officeDocument/2006/relationships/slide" Target="/ppt/slides/slide4.xml" Id="R5af0855f685742fe" /><Relationship Type="http://schemas.openxmlformats.org/officeDocument/2006/relationships/slide" Target="/ppt/slides/slide5.xml" Id="R2839bb8c630448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bf9cbda61e45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446f39e72467d" /><Relationship Type="http://schemas.openxmlformats.org/officeDocument/2006/relationships/theme" Target="/ppt/slideMasters/theme/theme1.xml" Id="R975f260b5d8946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8446f39e7246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cf106b18e47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bc4ae64b546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567dc08dd43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4a73dd7b544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7bf1af41543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HANDELSREISENDES FORENING TRONDHEIM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HANDELSREISENDES FORENING TRONDHEIM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HANDELSREISENDES FORENING TRONDHEIM ble etablert [år] og holder til i Charlottenlund.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HANDELSREISENDES FORENING TRONDHEIM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HANDELSREISENDES FORENING TRONDHEIM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HANDELSREISENDES FORENING TRONDHEIM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Hørløcks veg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7058 Charlottenlund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52 03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hft@live.no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hf-trondheim.no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987 622 547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HANDELSREISENDES FORENING TRONDHEIM</a:t>
            </a:r>
          </a:p>
        </p:txBody>
      </p:sp>
    </p:spTree>
  </p:cSld>
  <p:clrMapOvr>
    <a:masterClrMapping xmlns:a="http://schemas.openxmlformats.org/drawingml/2006/main"/>
  </p:clrMapOvr>
</p:sld>
</file>