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480a3281264c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982f494f1346c2"/>
  </p:sldMasterIdLst>
  <p:sldIdLst>
    <p:sldId xmlns:r="http://schemas.openxmlformats.org/officeDocument/2006/relationships" id="256" r:id="R9278359d88e448c6"/>
    <p:sldId xmlns:r="http://schemas.openxmlformats.org/officeDocument/2006/relationships" id="257" r:id="R4c2a657d03f444c3"/>
    <p:sldId xmlns:r="http://schemas.openxmlformats.org/officeDocument/2006/relationships" id="258" r:id="R811ce88946804293"/>
    <p:sldId xmlns:r="http://schemas.openxmlformats.org/officeDocument/2006/relationships" id="259" r:id="R7634e12b361a486a"/>
    <p:sldId xmlns:r="http://schemas.openxmlformats.org/officeDocument/2006/relationships" id="260" r:id="R02fc2228a5cc45d4"/>
    <p:sldId xmlns:r="http://schemas.openxmlformats.org/officeDocument/2006/relationships" id="261" r:id="Rae6bd2aa9ec941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982f494f1346c2" /><Relationship Type="http://schemas.openxmlformats.org/officeDocument/2006/relationships/slide" Target="/ppt/slides/slide1.xml" Id="R9278359d88e448c6" /><Relationship Type="http://schemas.openxmlformats.org/officeDocument/2006/relationships/slide" Target="/ppt/slides/slide2.xml" Id="R4c2a657d03f444c3" /><Relationship Type="http://schemas.openxmlformats.org/officeDocument/2006/relationships/slide" Target="/ppt/slides/slide3.xml" Id="R811ce88946804293" /><Relationship Type="http://schemas.openxmlformats.org/officeDocument/2006/relationships/slide" Target="/ppt/slides/slide4.xml" Id="R7634e12b361a486a" /><Relationship Type="http://schemas.openxmlformats.org/officeDocument/2006/relationships/slide" Target="/ppt/slides/slide5.xml" Id="R02fc2228a5cc45d4" /><Relationship Type="http://schemas.openxmlformats.org/officeDocument/2006/relationships/slide" Target="/ppt/slides/slide6.xml" Id="Rae6bd2aa9ec941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e3b9de3eb841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8fab74b6e4950" /><Relationship Type="http://schemas.openxmlformats.org/officeDocument/2006/relationships/theme" Target="/ppt/slideMasters/theme/theme1.xml" Id="R2dfcb45321b94c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58fab74b6e49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9a6efd66845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1e4cce3bd4a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3412749f548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26da6fd3b49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8dc8abe7e4c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9009a9c7c4b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 SUBSEA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SUBSEA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 SUBSEA AS ble etablert [år] og holder til i Kodal.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SUBSEA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SUBSEA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SUBSEA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OLE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SUBSEA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Lefsrødveien 132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3243 Kodal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+4790668664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tom@prosubsea.com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www.prosubsea.com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987 622 652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SUBSEA AS</a:t>
            </a:r>
          </a:p>
        </p:txBody>
      </p:sp>
    </p:spTree>
  </p:cSld>
  <p:clrMapOvr>
    <a:masterClrMapping xmlns:a="http://schemas.openxmlformats.org/drawingml/2006/main"/>
  </p:clrMapOvr>
</p:sld>
</file>