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ee1fdbaf3d4d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53f8dcd98d405b"/>
  </p:sldMasterIdLst>
  <p:sldIdLst>
    <p:sldId xmlns:r="http://schemas.openxmlformats.org/officeDocument/2006/relationships" id="256" r:id="R1c2fe966a8424d25"/>
    <p:sldId xmlns:r="http://schemas.openxmlformats.org/officeDocument/2006/relationships" id="257" r:id="R374b649b307b404b"/>
    <p:sldId xmlns:r="http://schemas.openxmlformats.org/officeDocument/2006/relationships" id="258" r:id="R842628d9efb44e2c"/>
    <p:sldId xmlns:r="http://schemas.openxmlformats.org/officeDocument/2006/relationships" id="259" r:id="R137b180a3cf64547"/>
    <p:sldId xmlns:r="http://schemas.openxmlformats.org/officeDocument/2006/relationships" id="260" r:id="Rb76f1193e1e54fb9"/>
    <p:sldId xmlns:r="http://schemas.openxmlformats.org/officeDocument/2006/relationships" id="261" r:id="R56fab6101ce243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53f8dcd98d405b" /><Relationship Type="http://schemas.openxmlformats.org/officeDocument/2006/relationships/slide" Target="/ppt/slides/slide1.xml" Id="R1c2fe966a8424d25" /><Relationship Type="http://schemas.openxmlformats.org/officeDocument/2006/relationships/slide" Target="/ppt/slides/slide2.xml" Id="R374b649b307b404b" /><Relationship Type="http://schemas.openxmlformats.org/officeDocument/2006/relationships/slide" Target="/ppt/slides/slide3.xml" Id="R842628d9efb44e2c" /><Relationship Type="http://schemas.openxmlformats.org/officeDocument/2006/relationships/slide" Target="/ppt/slides/slide4.xml" Id="R137b180a3cf64547" /><Relationship Type="http://schemas.openxmlformats.org/officeDocument/2006/relationships/slide" Target="/ppt/slides/slide5.xml" Id="Rb76f1193e1e54fb9" /><Relationship Type="http://schemas.openxmlformats.org/officeDocument/2006/relationships/slide" Target="/ppt/slides/slide6.xml" Id="R56fab6101ce243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6535f32e7146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d8f4dfa704861" /><Relationship Type="http://schemas.openxmlformats.org/officeDocument/2006/relationships/theme" Target="/ppt/slideMasters/theme/theme1.xml" Id="Rbfb4183c84f44a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2d8f4dfa7048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6418282a84c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12003e03d4c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1fbd7af634b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4194f52f84b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9827edd4549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42bbb4a8749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KLEVENSTERN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kristian@norlandia.no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987 626 658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