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77d24135514b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6df75502434eb3"/>
  </p:sldMasterIdLst>
  <p:sldIdLst>
    <p:sldId xmlns:r="http://schemas.openxmlformats.org/officeDocument/2006/relationships" id="256" r:id="R63f88a4f1314454d"/>
    <p:sldId xmlns:r="http://schemas.openxmlformats.org/officeDocument/2006/relationships" id="257" r:id="R5674543497524644"/>
    <p:sldId xmlns:r="http://schemas.openxmlformats.org/officeDocument/2006/relationships" id="258" r:id="R2d5a9d6975f04a42"/>
    <p:sldId xmlns:r="http://schemas.openxmlformats.org/officeDocument/2006/relationships" id="259" r:id="R6fda07a9f89345b5"/>
    <p:sldId xmlns:r="http://schemas.openxmlformats.org/officeDocument/2006/relationships" id="260" r:id="R0034957ea6a5413c"/>
    <p:sldId xmlns:r="http://schemas.openxmlformats.org/officeDocument/2006/relationships" id="261" r:id="R518a6f31cfbf4fe5"/>
    <p:sldId xmlns:r="http://schemas.openxmlformats.org/officeDocument/2006/relationships" id="262" r:id="R9201db313baa4f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df75502434eb3" /><Relationship Type="http://schemas.openxmlformats.org/officeDocument/2006/relationships/slide" Target="/ppt/slides/slide1.xml" Id="R63f88a4f1314454d" /><Relationship Type="http://schemas.openxmlformats.org/officeDocument/2006/relationships/slide" Target="/ppt/slides/slide2.xml" Id="R5674543497524644" /><Relationship Type="http://schemas.openxmlformats.org/officeDocument/2006/relationships/slide" Target="/ppt/slides/slide3.xml" Id="R2d5a9d6975f04a42" /><Relationship Type="http://schemas.openxmlformats.org/officeDocument/2006/relationships/slide" Target="/ppt/slides/slide4.xml" Id="R6fda07a9f89345b5" /><Relationship Type="http://schemas.openxmlformats.org/officeDocument/2006/relationships/slide" Target="/ppt/slides/slide5.xml" Id="R0034957ea6a5413c" /><Relationship Type="http://schemas.openxmlformats.org/officeDocument/2006/relationships/slide" Target="/ppt/slides/slide6.xml" Id="R518a6f31cfbf4fe5" /><Relationship Type="http://schemas.openxmlformats.org/officeDocument/2006/relationships/slide" Target="/ppt/slides/slide7.xml" Id="R9201db313baa4f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22ee8fe5542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decdc9b5b445c" /><Relationship Type="http://schemas.openxmlformats.org/officeDocument/2006/relationships/theme" Target="/ppt/slideMasters/theme/theme1.xml" Id="R744e73e5a6fe42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3decdc9b5b44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20b5baf9f48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8f7eb4fe54a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6798a5d6b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bd935a3794b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16216eccb4e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99df1e4c34c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dbbdc229b41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KLEVENSTERN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1 806 734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519 312 525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524 483 492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KRISTIAN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kristian@norlandia.no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987 626 658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KLEVENSTERN AS</a:t>
            </a:r>
          </a:p>
        </p:txBody>
      </p:sp>
    </p:spTree>
  </p:cSld>
  <p:clrMapOvr>
    <a:masterClrMapping xmlns:a="http://schemas.openxmlformats.org/drawingml/2006/main"/>
  </p:clrMapOvr>
</p:sld>
</file>