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9c00b3be084c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fd4a1b4b494a38"/>
  </p:sldMasterIdLst>
  <p:sldIdLst>
    <p:sldId xmlns:r="http://schemas.openxmlformats.org/officeDocument/2006/relationships" id="256" r:id="R0e286293fe1946ea"/>
    <p:sldId xmlns:r="http://schemas.openxmlformats.org/officeDocument/2006/relationships" id="257" r:id="Rc0013bfa59d148bd"/>
    <p:sldId xmlns:r="http://schemas.openxmlformats.org/officeDocument/2006/relationships" id="258" r:id="Re24007fb45da44bc"/>
    <p:sldId xmlns:r="http://schemas.openxmlformats.org/officeDocument/2006/relationships" id="259" r:id="R921321c9243c4f59"/>
    <p:sldId xmlns:r="http://schemas.openxmlformats.org/officeDocument/2006/relationships" id="260" r:id="R78dcfddd626d4997"/>
    <p:sldId xmlns:r="http://schemas.openxmlformats.org/officeDocument/2006/relationships" id="261" r:id="R7584806e54d241f0"/>
    <p:sldId xmlns:r="http://schemas.openxmlformats.org/officeDocument/2006/relationships" id="262" r:id="R36a29ac1a065427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fd4a1b4b494a38" /><Relationship Type="http://schemas.openxmlformats.org/officeDocument/2006/relationships/slide" Target="/ppt/slides/slide1.xml" Id="R0e286293fe1946ea" /><Relationship Type="http://schemas.openxmlformats.org/officeDocument/2006/relationships/slide" Target="/ppt/slides/slide2.xml" Id="Rc0013bfa59d148bd" /><Relationship Type="http://schemas.openxmlformats.org/officeDocument/2006/relationships/slide" Target="/ppt/slides/slide3.xml" Id="Re24007fb45da44bc" /><Relationship Type="http://schemas.openxmlformats.org/officeDocument/2006/relationships/slide" Target="/ppt/slides/slide4.xml" Id="R921321c9243c4f59" /><Relationship Type="http://schemas.openxmlformats.org/officeDocument/2006/relationships/slide" Target="/ppt/slides/slide5.xml" Id="R78dcfddd626d4997" /><Relationship Type="http://schemas.openxmlformats.org/officeDocument/2006/relationships/slide" Target="/ppt/slides/slide6.xml" Id="R7584806e54d241f0" /><Relationship Type="http://schemas.openxmlformats.org/officeDocument/2006/relationships/slide" Target="/ppt/slides/slide7.xml" Id="R36a29ac1a065427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cfa86c232444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2e5dda4d2e46c8" /><Relationship Type="http://schemas.openxmlformats.org/officeDocument/2006/relationships/theme" Target="/ppt/slideMasters/theme/theme1.xml" Id="Rb8b7f9c4bb6941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d2e5dda4d2e46c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6d8f78253649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82eca4a9b1490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d36b67065f426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51cd3d9c264c9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9502cf7ba143a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a140cb95dc46e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52c5cacfc74c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PREMIO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PREMIO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PREMIO AS ble etablert [år] og holder til i Narvik.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PREMIO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PREMIO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PREMIO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1 563 515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256 947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171 825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607 179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1 385 165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PREMIO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IVAR OPDAL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PREMIO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Fridtjof Nansens vei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8517 Narvik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987 628 065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PREMIO AS</a:t>
            </a:r>
          </a:p>
        </p:txBody>
      </p:sp>
    </p:spTree>
  </p:cSld>
  <p:clrMapOvr>
    <a:masterClrMapping xmlns:a="http://schemas.openxmlformats.org/drawingml/2006/main"/>
  </p:clrMapOvr>
</p:sld>
</file>