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40ac1a614f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d00806d90f49f8"/>
  </p:sldMasterIdLst>
  <p:sldIdLst>
    <p:sldId xmlns:r="http://schemas.openxmlformats.org/officeDocument/2006/relationships" id="256" r:id="R6fa230a8e0aa4851"/>
    <p:sldId xmlns:r="http://schemas.openxmlformats.org/officeDocument/2006/relationships" id="257" r:id="R1aeea0423fd0437c"/>
    <p:sldId xmlns:r="http://schemas.openxmlformats.org/officeDocument/2006/relationships" id="258" r:id="R22ae731f5d2842e4"/>
    <p:sldId xmlns:r="http://schemas.openxmlformats.org/officeDocument/2006/relationships" id="259" r:id="R151142a006f84dc0"/>
    <p:sldId xmlns:r="http://schemas.openxmlformats.org/officeDocument/2006/relationships" id="260" r:id="R1d9a91a09d494937"/>
    <p:sldId xmlns:r="http://schemas.openxmlformats.org/officeDocument/2006/relationships" id="261" r:id="R003f9d8a8e5b49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d00806d90f49f8" /><Relationship Type="http://schemas.openxmlformats.org/officeDocument/2006/relationships/slide" Target="/ppt/slides/slide1.xml" Id="R6fa230a8e0aa4851" /><Relationship Type="http://schemas.openxmlformats.org/officeDocument/2006/relationships/slide" Target="/ppt/slides/slide2.xml" Id="R1aeea0423fd0437c" /><Relationship Type="http://schemas.openxmlformats.org/officeDocument/2006/relationships/slide" Target="/ppt/slides/slide3.xml" Id="R22ae731f5d2842e4" /><Relationship Type="http://schemas.openxmlformats.org/officeDocument/2006/relationships/slide" Target="/ppt/slides/slide4.xml" Id="R151142a006f84dc0" /><Relationship Type="http://schemas.openxmlformats.org/officeDocument/2006/relationships/slide" Target="/ppt/slides/slide5.xml" Id="R1d9a91a09d494937" /><Relationship Type="http://schemas.openxmlformats.org/officeDocument/2006/relationships/slide" Target="/ppt/slides/slide6.xml" Id="R003f9d8a8e5b49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0a6dd490a4b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624562cdc4e4b" /><Relationship Type="http://schemas.openxmlformats.org/officeDocument/2006/relationships/theme" Target="/ppt/slideMasters/theme/theme1.xml" Id="R7403b861e9db4c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9624562cdc4e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6a8050b71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fadd3adee4e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a46e4825043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3994a029a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014e15f8c4d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de97d582745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PLP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PLP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TOM ARILD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PLP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987 628 367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PLP DRIFT AS</a:t>
            </a:r>
          </a:p>
        </p:txBody>
      </p:sp>
    </p:spTree>
  </p:cSld>
  <p:clrMapOvr>
    <a:masterClrMapping xmlns:a="http://schemas.openxmlformats.org/drawingml/2006/main"/>
  </p:clrMapOvr>
</p:sld>
</file>