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cc7a9fa4b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6f8aa699b48ec"/>
  </p:sldMasterIdLst>
  <p:sldIdLst>
    <p:sldId xmlns:r="http://schemas.openxmlformats.org/officeDocument/2006/relationships" id="256" r:id="R86ec77a93d5f4a24"/>
    <p:sldId xmlns:r="http://schemas.openxmlformats.org/officeDocument/2006/relationships" id="257" r:id="R5c5015bfd7024f0f"/>
    <p:sldId xmlns:r="http://schemas.openxmlformats.org/officeDocument/2006/relationships" id="258" r:id="R3ba7ec51066d46b0"/>
    <p:sldId xmlns:r="http://schemas.openxmlformats.org/officeDocument/2006/relationships" id="259" r:id="Rc4b32f198e664fb8"/>
    <p:sldId xmlns:r="http://schemas.openxmlformats.org/officeDocument/2006/relationships" id="260" r:id="Rc1899df2c6d84eda"/>
    <p:sldId xmlns:r="http://schemas.openxmlformats.org/officeDocument/2006/relationships" id="261" r:id="R75c52375ea34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6f8aa699b48ec" /><Relationship Type="http://schemas.openxmlformats.org/officeDocument/2006/relationships/slide" Target="/ppt/slides/slide1.xml" Id="R86ec77a93d5f4a24" /><Relationship Type="http://schemas.openxmlformats.org/officeDocument/2006/relationships/slide" Target="/ppt/slides/slide2.xml" Id="R5c5015bfd7024f0f" /><Relationship Type="http://schemas.openxmlformats.org/officeDocument/2006/relationships/slide" Target="/ppt/slides/slide3.xml" Id="R3ba7ec51066d46b0" /><Relationship Type="http://schemas.openxmlformats.org/officeDocument/2006/relationships/slide" Target="/ppt/slides/slide4.xml" Id="Rc4b32f198e664fb8" /><Relationship Type="http://schemas.openxmlformats.org/officeDocument/2006/relationships/slide" Target="/ppt/slides/slide5.xml" Id="Rc1899df2c6d84eda" /><Relationship Type="http://schemas.openxmlformats.org/officeDocument/2006/relationships/slide" Target="/ppt/slides/slide6.xml" Id="R75c52375ea34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e032f223f4b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22335b4548b8" /><Relationship Type="http://schemas.openxmlformats.org/officeDocument/2006/relationships/theme" Target="/ppt/slideMasters/theme/theme1.xml" Id="R57e0226ec590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622335b45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317062d7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b456c4e09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5a99cad3d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06fcd6ba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171fe15246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3fd87dc4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20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987 632 380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REVISJON OG RÅDGIVNING AS</a:t>
            </a:r>
          </a:p>
        </p:txBody>
      </p:sp>
    </p:spTree>
  </p:cSld>
  <p:clrMapOvr>
    <a:masterClrMapping xmlns:a="http://schemas.openxmlformats.org/drawingml/2006/main"/>
  </p:clrMapOvr>
</p:sld>
</file>