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cfcda8d38444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9e2c3d2f9e4f97"/>
  </p:sldMasterIdLst>
  <p:sldIdLst>
    <p:sldId xmlns:r="http://schemas.openxmlformats.org/officeDocument/2006/relationships" id="256" r:id="R21b0fbf03b1c44c7"/>
    <p:sldId xmlns:r="http://schemas.openxmlformats.org/officeDocument/2006/relationships" id="257" r:id="R9380a8a7a4814a26"/>
    <p:sldId xmlns:r="http://schemas.openxmlformats.org/officeDocument/2006/relationships" id="258" r:id="R05d1446a28e947a9"/>
    <p:sldId xmlns:r="http://schemas.openxmlformats.org/officeDocument/2006/relationships" id="259" r:id="Reac5812852f24979"/>
    <p:sldId xmlns:r="http://schemas.openxmlformats.org/officeDocument/2006/relationships" id="260" r:id="R7b83fe03926849c5"/>
    <p:sldId xmlns:r="http://schemas.openxmlformats.org/officeDocument/2006/relationships" id="261" r:id="R97b6e1429bff4294"/>
    <p:sldId xmlns:r="http://schemas.openxmlformats.org/officeDocument/2006/relationships" id="262" r:id="Rc94f1bb90d4944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9e2c3d2f9e4f97" /><Relationship Type="http://schemas.openxmlformats.org/officeDocument/2006/relationships/slide" Target="/ppt/slides/slide1.xml" Id="R21b0fbf03b1c44c7" /><Relationship Type="http://schemas.openxmlformats.org/officeDocument/2006/relationships/slide" Target="/ppt/slides/slide2.xml" Id="R9380a8a7a4814a26" /><Relationship Type="http://schemas.openxmlformats.org/officeDocument/2006/relationships/slide" Target="/ppt/slides/slide3.xml" Id="R05d1446a28e947a9" /><Relationship Type="http://schemas.openxmlformats.org/officeDocument/2006/relationships/slide" Target="/ppt/slides/slide4.xml" Id="Reac5812852f24979" /><Relationship Type="http://schemas.openxmlformats.org/officeDocument/2006/relationships/slide" Target="/ppt/slides/slide5.xml" Id="R7b83fe03926849c5" /><Relationship Type="http://schemas.openxmlformats.org/officeDocument/2006/relationships/slide" Target="/ppt/slides/slide6.xml" Id="R97b6e1429bff4294" /><Relationship Type="http://schemas.openxmlformats.org/officeDocument/2006/relationships/slide" Target="/ppt/slides/slide7.xml" Id="Rc94f1bb90d4944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e658221f6341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2eb3f77374fcd" /><Relationship Type="http://schemas.openxmlformats.org/officeDocument/2006/relationships/theme" Target="/ppt/slideMasters/theme/theme1.xml" Id="R92d839bf2afb4d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02eb3f77374f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70834a6934f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0d8c0553442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16e336f8244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a84afd17734b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53ed7f8194f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0601646ac47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a741fdb8045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 IDÉ TIL VERDI - ØKONOMI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IDÉ TIL VERDI -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 IDÉ TIL VERDI - ØKONOMI OG REGNSKAP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IDÉ TIL VERDI -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IDÉ TIL VERDI -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IDÉ TIL VERDI -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1 958 267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−89 502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606 579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925 129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IDÉ TIL VERDI -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ENGEN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ENGEN SANDAKER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IDÉ TIL VERDI - ØKONOMI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Tommelstad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2318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irene@fraidetilverdi.no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987 633 441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IDÉ TIL VERDI - ØKONOMI OG REGNSKAP AS</a:t>
            </a:r>
          </a:p>
        </p:txBody>
      </p:sp>
    </p:spTree>
  </p:cSld>
  <p:clrMapOvr>
    <a:masterClrMapping xmlns:a="http://schemas.openxmlformats.org/drawingml/2006/main"/>
  </p:clrMapOvr>
</p:sld>
</file>