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7902494b694c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abfacde8284acc"/>
  </p:sldMasterIdLst>
  <p:sldIdLst>
    <p:sldId xmlns:r="http://schemas.openxmlformats.org/officeDocument/2006/relationships" id="256" r:id="R29e97a8779c14cd5"/>
    <p:sldId xmlns:r="http://schemas.openxmlformats.org/officeDocument/2006/relationships" id="257" r:id="Rfef94454976441e5"/>
    <p:sldId xmlns:r="http://schemas.openxmlformats.org/officeDocument/2006/relationships" id="258" r:id="R0c608a5156124777"/>
    <p:sldId xmlns:r="http://schemas.openxmlformats.org/officeDocument/2006/relationships" id="259" r:id="Rba57297c0c914b27"/>
    <p:sldId xmlns:r="http://schemas.openxmlformats.org/officeDocument/2006/relationships" id="260" r:id="R1de3be8ae4b04dd5"/>
    <p:sldId xmlns:r="http://schemas.openxmlformats.org/officeDocument/2006/relationships" id="261" r:id="R77d4dae0f2f34ffb"/>
    <p:sldId xmlns:r="http://schemas.openxmlformats.org/officeDocument/2006/relationships" id="262" r:id="R1f0b23a8534049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abfacde8284acc" /><Relationship Type="http://schemas.openxmlformats.org/officeDocument/2006/relationships/slide" Target="/ppt/slides/slide1.xml" Id="R29e97a8779c14cd5" /><Relationship Type="http://schemas.openxmlformats.org/officeDocument/2006/relationships/slide" Target="/ppt/slides/slide2.xml" Id="Rfef94454976441e5" /><Relationship Type="http://schemas.openxmlformats.org/officeDocument/2006/relationships/slide" Target="/ppt/slides/slide3.xml" Id="R0c608a5156124777" /><Relationship Type="http://schemas.openxmlformats.org/officeDocument/2006/relationships/slide" Target="/ppt/slides/slide4.xml" Id="Rba57297c0c914b27" /><Relationship Type="http://schemas.openxmlformats.org/officeDocument/2006/relationships/slide" Target="/ppt/slides/slide5.xml" Id="R1de3be8ae4b04dd5" /><Relationship Type="http://schemas.openxmlformats.org/officeDocument/2006/relationships/slide" Target="/ppt/slides/slide6.xml" Id="R77d4dae0f2f34ffb" /><Relationship Type="http://schemas.openxmlformats.org/officeDocument/2006/relationships/slide" Target="/ppt/slides/slide7.xml" Id="R1f0b23a8534049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6f5d2b4334a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cc4f2e2894115" /><Relationship Type="http://schemas.openxmlformats.org/officeDocument/2006/relationships/theme" Target="/ppt/slideMasters/theme/theme1.xml" Id="R5053621663f644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7cc4f2e28941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47e40b2f847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97440a0894e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90a4fc75545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a5a9f0cef43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a5c5bd38a44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cc10fd7354b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373d0a5dc4b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KAPTEIN SABELTANN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SABELTANN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KAPTEIN SABELTANN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SABELTANN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SABELTANN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SABELTANN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12 175 886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6 142 303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4 984 869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11 601 033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13 550 755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SABELTANN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FALK FORMOE  –  63,3 %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FALK FORMOE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EKELUND FORMOE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SABELTANN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Strandgate 27-29, Havnekvartalet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02 21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www.sabeltann.no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987 635 894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SABELTANN AS</a:t>
            </a:r>
          </a:p>
        </p:txBody>
      </p:sp>
    </p:spTree>
  </p:cSld>
  <p:clrMapOvr>
    <a:masterClrMapping xmlns:a="http://schemas.openxmlformats.org/drawingml/2006/main"/>
  </p:clrMapOvr>
</p:sld>
</file>