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b4e1e4b15642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8e26494ade47fd"/>
  </p:sldMasterIdLst>
  <p:sldIdLst>
    <p:sldId xmlns:r="http://schemas.openxmlformats.org/officeDocument/2006/relationships" id="256" r:id="Rc5929beb0a674433"/>
    <p:sldId xmlns:r="http://schemas.openxmlformats.org/officeDocument/2006/relationships" id="257" r:id="R36ef0e4eb7d642cd"/>
    <p:sldId xmlns:r="http://schemas.openxmlformats.org/officeDocument/2006/relationships" id="258" r:id="R21654858541e42f7"/>
    <p:sldId xmlns:r="http://schemas.openxmlformats.org/officeDocument/2006/relationships" id="259" r:id="R0c61867d431c4f97"/>
    <p:sldId xmlns:r="http://schemas.openxmlformats.org/officeDocument/2006/relationships" id="260" r:id="R4400b339a737464d"/>
    <p:sldId xmlns:r="http://schemas.openxmlformats.org/officeDocument/2006/relationships" id="261" r:id="Rcc8e4878b9f94af4"/>
    <p:sldId xmlns:r="http://schemas.openxmlformats.org/officeDocument/2006/relationships" id="262" r:id="R9d193e8bb1ab4d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8e26494ade47fd" /><Relationship Type="http://schemas.openxmlformats.org/officeDocument/2006/relationships/slide" Target="/ppt/slides/slide1.xml" Id="Rc5929beb0a674433" /><Relationship Type="http://schemas.openxmlformats.org/officeDocument/2006/relationships/slide" Target="/ppt/slides/slide2.xml" Id="R36ef0e4eb7d642cd" /><Relationship Type="http://schemas.openxmlformats.org/officeDocument/2006/relationships/slide" Target="/ppt/slides/slide3.xml" Id="R21654858541e42f7" /><Relationship Type="http://schemas.openxmlformats.org/officeDocument/2006/relationships/slide" Target="/ppt/slides/slide4.xml" Id="R0c61867d431c4f97" /><Relationship Type="http://schemas.openxmlformats.org/officeDocument/2006/relationships/slide" Target="/ppt/slides/slide5.xml" Id="R4400b339a737464d" /><Relationship Type="http://schemas.openxmlformats.org/officeDocument/2006/relationships/slide" Target="/ppt/slides/slide6.xml" Id="Rcc8e4878b9f94af4" /><Relationship Type="http://schemas.openxmlformats.org/officeDocument/2006/relationships/slide" Target="/ppt/slides/slide7.xml" Id="R9d193e8bb1ab4d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2e3f82aa3648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4004953a6423b" /><Relationship Type="http://schemas.openxmlformats.org/officeDocument/2006/relationships/theme" Target="/ppt/slideMasters/theme/theme1.xml" Id="R260fc40149474d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44004953a642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fe007c9d440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18eb046d947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90f0144c546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85efd87d541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4bd291a0046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28f76d7d844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a797f6e7a4b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POTENSIAL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POTENSIAL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POTENSIAL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POTENSIAL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POTENSIAL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POTENSIAL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−676 569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POTENSIAL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MAUD KRAG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POTENSIAL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Mellombølgen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29 10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987 640 049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POTENSIAL AS</a:t>
            </a:r>
          </a:p>
        </p:txBody>
      </p:sp>
    </p:spTree>
  </p:cSld>
  <p:clrMapOvr>
    <a:masterClrMapping xmlns:a="http://schemas.openxmlformats.org/drawingml/2006/main"/>
  </p:clrMapOvr>
</p:sld>
</file>