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dff18cc41d47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9dfe730264482b"/>
  </p:sldMasterIdLst>
  <p:sldIdLst>
    <p:sldId xmlns:r="http://schemas.openxmlformats.org/officeDocument/2006/relationships" id="256" r:id="Re8e66e1e09374cf8"/>
    <p:sldId xmlns:r="http://schemas.openxmlformats.org/officeDocument/2006/relationships" id="257" r:id="R23c2f77f6dd6404f"/>
    <p:sldId xmlns:r="http://schemas.openxmlformats.org/officeDocument/2006/relationships" id="258" r:id="Rd8ac9e6a28ab49a1"/>
    <p:sldId xmlns:r="http://schemas.openxmlformats.org/officeDocument/2006/relationships" id="259" r:id="R76d692c85fee46e7"/>
    <p:sldId xmlns:r="http://schemas.openxmlformats.org/officeDocument/2006/relationships" id="260" r:id="R619cdbea9277449a"/>
    <p:sldId xmlns:r="http://schemas.openxmlformats.org/officeDocument/2006/relationships" id="261" r:id="Re78d3fb9f0aa43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dfe730264482b" /><Relationship Type="http://schemas.openxmlformats.org/officeDocument/2006/relationships/slide" Target="/ppt/slides/slide1.xml" Id="Re8e66e1e09374cf8" /><Relationship Type="http://schemas.openxmlformats.org/officeDocument/2006/relationships/slide" Target="/ppt/slides/slide2.xml" Id="R23c2f77f6dd6404f" /><Relationship Type="http://schemas.openxmlformats.org/officeDocument/2006/relationships/slide" Target="/ppt/slides/slide3.xml" Id="Rd8ac9e6a28ab49a1" /><Relationship Type="http://schemas.openxmlformats.org/officeDocument/2006/relationships/slide" Target="/ppt/slides/slide4.xml" Id="R76d692c85fee46e7" /><Relationship Type="http://schemas.openxmlformats.org/officeDocument/2006/relationships/slide" Target="/ppt/slides/slide5.xml" Id="R619cdbea9277449a" /><Relationship Type="http://schemas.openxmlformats.org/officeDocument/2006/relationships/slide" Target="/ppt/slides/slide6.xml" Id="Re78d3fb9f0aa43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186f05230948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0fbea703d4ee9" /><Relationship Type="http://schemas.openxmlformats.org/officeDocument/2006/relationships/theme" Target="/ppt/slideMasters/theme/theme1.xml" Id="Rf539c861cf1648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d0fbea703d4e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a92f4eb5e49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d6d0510c444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faaeae1ed44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8d768656241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40d20013f46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10476384a46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DOMSTEIN ENGHAV FERSKFISK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DOMSTEIN ENGHAV FERSKFISK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DOMSTEIN ENGHAV FERSKFISK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DOMSTEIN ENGHAV FERSKFISK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DOMSTEIN ENGHAV FERSKFISK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DOMSTEIN ENGHAV FERSKFISK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DOMSTEIN ENGHAV FERSKFISK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DOMSTEIN ENGHAV FERSKFISK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987 640 413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DOMSTEIN ENGHAV FERSKFISK AS</a:t>
            </a:r>
          </a:p>
        </p:txBody>
      </p:sp>
    </p:spTree>
  </p:cSld>
  <p:clrMapOvr>
    <a:masterClrMapping xmlns:a="http://schemas.openxmlformats.org/drawingml/2006/main"/>
  </p:clrMapOvr>
</p:sld>
</file>