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02635fafa4e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c59052932f4e28"/>
  </p:sldMasterIdLst>
  <p:sldIdLst>
    <p:sldId xmlns:r="http://schemas.openxmlformats.org/officeDocument/2006/relationships" id="256" r:id="Rad2bfb9b3e7a4168"/>
    <p:sldId xmlns:r="http://schemas.openxmlformats.org/officeDocument/2006/relationships" id="257" r:id="R5f08f8edb89b47b0"/>
    <p:sldId xmlns:r="http://schemas.openxmlformats.org/officeDocument/2006/relationships" id="258" r:id="Re59629f9f69e4e72"/>
    <p:sldId xmlns:r="http://schemas.openxmlformats.org/officeDocument/2006/relationships" id="259" r:id="R730c668e679a47e6"/>
    <p:sldId xmlns:r="http://schemas.openxmlformats.org/officeDocument/2006/relationships" id="260" r:id="R6a7ca7f76e694c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c59052932f4e28" /><Relationship Type="http://schemas.openxmlformats.org/officeDocument/2006/relationships/slide" Target="/ppt/slides/slide1.xml" Id="Rad2bfb9b3e7a4168" /><Relationship Type="http://schemas.openxmlformats.org/officeDocument/2006/relationships/slide" Target="/ppt/slides/slide2.xml" Id="R5f08f8edb89b47b0" /><Relationship Type="http://schemas.openxmlformats.org/officeDocument/2006/relationships/slide" Target="/ppt/slides/slide3.xml" Id="Re59629f9f69e4e72" /><Relationship Type="http://schemas.openxmlformats.org/officeDocument/2006/relationships/slide" Target="/ppt/slides/slide4.xml" Id="R730c668e679a47e6" /><Relationship Type="http://schemas.openxmlformats.org/officeDocument/2006/relationships/slide" Target="/ppt/slides/slide5.xml" Id="R6a7ca7f76e694c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8a5b36f29f4f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5528e210343c9" /><Relationship Type="http://schemas.openxmlformats.org/officeDocument/2006/relationships/theme" Target="/ppt/slideMasters/theme/theme1.xml" Id="R16ab1d3534224d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f5528e210343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b4c885c1949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f5926088b4d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b6008cd4d40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027f58e974d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3a9af3dee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DOMSTEIN ENGHAV FERSKFISK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DOMSTEIN ENGHAV FERSKFISK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