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a85bbfe23a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3ef50fdde4898"/>
  </p:sldMasterIdLst>
  <p:sldIdLst>
    <p:sldId xmlns:r="http://schemas.openxmlformats.org/officeDocument/2006/relationships" id="256" r:id="R0b85c4a166a8497b"/>
    <p:sldId xmlns:r="http://schemas.openxmlformats.org/officeDocument/2006/relationships" id="257" r:id="R9fb9566b0bcd4f60"/>
    <p:sldId xmlns:r="http://schemas.openxmlformats.org/officeDocument/2006/relationships" id="258" r:id="R98029d64ffcf4b88"/>
    <p:sldId xmlns:r="http://schemas.openxmlformats.org/officeDocument/2006/relationships" id="259" r:id="R574f3fbbf8c24522"/>
    <p:sldId xmlns:r="http://schemas.openxmlformats.org/officeDocument/2006/relationships" id="260" r:id="Ra564db532c0f4869"/>
    <p:sldId xmlns:r="http://schemas.openxmlformats.org/officeDocument/2006/relationships" id="261" r:id="R9430ae5b8430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3ef50fdde4898" /><Relationship Type="http://schemas.openxmlformats.org/officeDocument/2006/relationships/slide" Target="/ppt/slides/slide1.xml" Id="R0b85c4a166a8497b" /><Relationship Type="http://schemas.openxmlformats.org/officeDocument/2006/relationships/slide" Target="/ppt/slides/slide2.xml" Id="R9fb9566b0bcd4f60" /><Relationship Type="http://schemas.openxmlformats.org/officeDocument/2006/relationships/slide" Target="/ppt/slides/slide3.xml" Id="R98029d64ffcf4b88" /><Relationship Type="http://schemas.openxmlformats.org/officeDocument/2006/relationships/slide" Target="/ppt/slides/slide4.xml" Id="R574f3fbbf8c24522" /><Relationship Type="http://schemas.openxmlformats.org/officeDocument/2006/relationships/slide" Target="/ppt/slides/slide5.xml" Id="Ra564db532c0f4869" /><Relationship Type="http://schemas.openxmlformats.org/officeDocument/2006/relationships/slide" Target="/ppt/slides/slide6.xml" Id="R9430ae5b8430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9f46d6dee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0367291c4fbe" /><Relationship Type="http://schemas.openxmlformats.org/officeDocument/2006/relationships/theme" Target="/ppt/slideMasters/theme/theme1.xml" Id="R2d498969ea00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70367291c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5589bace84e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3aa599531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ec515c9e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700bd623646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5146c25b642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b029ee5f5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APOTEK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APOTEK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APOTEK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APOTEK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APOTEK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APOTEK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 1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APOTEK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987 643 749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APOTEK AS</a:t>
            </a:r>
          </a:p>
        </p:txBody>
      </p:sp>
    </p:spTree>
  </p:cSld>
  <p:clrMapOvr>
    <a:masterClrMapping xmlns:a="http://schemas.openxmlformats.org/drawingml/2006/main"/>
  </p:clrMapOvr>
</p:sld>
</file>