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17d79e4ff542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3e6719ce5b49d7"/>
  </p:sldMasterIdLst>
  <p:sldIdLst>
    <p:sldId xmlns:r="http://schemas.openxmlformats.org/officeDocument/2006/relationships" id="256" r:id="R185ed9d55b3e46f1"/>
    <p:sldId xmlns:r="http://schemas.openxmlformats.org/officeDocument/2006/relationships" id="257" r:id="R9221c02e03284fa3"/>
    <p:sldId xmlns:r="http://schemas.openxmlformats.org/officeDocument/2006/relationships" id="258" r:id="R40cb17e22eb841ea"/>
    <p:sldId xmlns:r="http://schemas.openxmlformats.org/officeDocument/2006/relationships" id="259" r:id="R490020b2a1df4ef5"/>
    <p:sldId xmlns:r="http://schemas.openxmlformats.org/officeDocument/2006/relationships" id="260" r:id="R6d408d5f40724ac6"/>
    <p:sldId xmlns:r="http://schemas.openxmlformats.org/officeDocument/2006/relationships" id="261" r:id="Raf5a7c5967b44e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3e6719ce5b49d7" /><Relationship Type="http://schemas.openxmlformats.org/officeDocument/2006/relationships/slide" Target="/ppt/slides/slide1.xml" Id="R185ed9d55b3e46f1" /><Relationship Type="http://schemas.openxmlformats.org/officeDocument/2006/relationships/slide" Target="/ppt/slides/slide2.xml" Id="R9221c02e03284fa3" /><Relationship Type="http://schemas.openxmlformats.org/officeDocument/2006/relationships/slide" Target="/ppt/slides/slide3.xml" Id="R40cb17e22eb841ea" /><Relationship Type="http://schemas.openxmlformats.org/officeDocument/2006/relationships/slide" Target="/ppt/slides/slide4.xml" Id="R490020b2a1df4ef5" /><Relationship Type="http://schemas.openxmlformats.org/officeDocument/2006/relationships/slide" Target="/ppt/slides/slide5.xml" Id="R6d408d5f40724ac6" /><Relationship Type="http://schemas.openxmlformats.org/officeDocument/2006/relationships/slide" Target="/ppt/slides/slide6.xml" Id="Raf5a7c5967b44e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bca4088ec64d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85a0dd841846a3" /><Relationship Type="http://schemas.openxmlformats.org/officeDocument/2006/relationships/theme" Target="/ppt/slideMasters/theme/theme1.xml" Id="Rd4b62b1a4ae04f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85a0dd841846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88eee263f49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345cb7ded54c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ae538049845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d498924e24c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c5c193df44c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8b21941cb43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DITT APOTEK RUDSHØGDA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APOTEK RUDSHØGDA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DITT APOTEK RUDSHØGDA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APOTEK RUDSHØGDA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APOTEK RUDSHØGDA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APOTEK RUDSHØGDA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EGLUM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APOTEK RUDSHØGDA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987 648 570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APOTEK RUDSHØGDA AS</a:t>
            </a:r>
          </a:p>
        </p:txBody>
      </p:sp>
    </p:spTree>
  </p:cSld>
  <p:clrMapOvr>
    <a:masterClrMapping xmlns:a="http://schemas.openxmlformats.org/drawingml/2006/main"/>
  </p:clrMapOvr>
</p:sld>
</file>