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7ca689c2e243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c490d2550b4240"/>
  </p:sldMasterIdLst>
  <p:sldIdLst>
    <p:sldId xmlns:r="http://schemas.openxmlformats.org/officeDocument/2006/relationships" id="256" r:id="R6d269913b5244c2c"/>
    <p:sldId xmlns:r="http://schemas.openxmlformats.org/officeDocument/2006/relationships" id="257" r:id="R9061f6cf9b88456f"/>
    <p:sldId xmlns:r="http://schemas.openxmlformats.org/officeDocument/2006/relationships" id="258" r:id="Rf1d6b5a711b74192"/>
    <p:sldId xmlns:r="http://schemas.openxmlformats.org/officeDocument/2006/relationships" id="259" r:id="R5e0dc2457d28417f"/>
    <p:sldId xmlns:r="http://schemas.openxmlformats.org/officeDocument/2006/relationships" id="260" r:id="Rc218812211154f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c490d2550b4240" /><Relationship Type="http://schemas.openxmlformats.org/officeDocument/2006/relationships/slide" Target="/ppt/slides/slide1.xml" Id="R6d269913b5244c2c" /><Relationship Type="http://schemas.openxmlformats.org/officeDocument/2006/relationships/slide" Target="/ppt/slides/slide2.xml" Id="R9061f6cf9b88456f" /><Relationship Type="http://schemas.openxmlformats.org/officeDocument/2006/relationships/slide" Target="/ppt/slides/slide3.xml" Id="Rf1d6b5a711b74192" /><Relationship Type="http://schemas.openxmlformats.org/officeDocument/2006/relationships/slide" Target="/ppt/slides/slide4.xml" Id="R5e0dc2457d28417f" /><Relationship Type="http://schemas.openxmlformats.org/officeDocument/2006/relationships/slide" Target="/ppt/slides/slide5.xml" Id="Rc218812211154f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b91cdba7fd42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f1397f6a94ac7" /><Relationship Type="http://schemas.openxmlformats.org/officeDocument/2006/relationships/theme" Target="/ppt/slideMasters/theme/theme1.xml" Id="R53bfe231dd964f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3f1397f6a94a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66c2e543e43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56d3c399e48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468ad864324f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2ab72167cd43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13e4cf0ff48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BELLAND BLIKK OG HYTTESERVICE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BELLAND BLIKK OG HYTTESERVICE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BELLAND BLIKK OG HYTTESERVICE ble etablert [år] og holder til i Engesland.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BELLAND BLIKK OG HYTTESERVICE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BELLAND BLIKK OG HYTTESERVICE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BELLAND BLIKK OG HYTTESERVICE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Bellandsveien 402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4768 Engesland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27 67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987 651 113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BELLAND BLIKK OG HYTTESERVICE</a:t>
            </a:r>
          </a:p>
        </p:txBody>
      </p:sp>
    </p:spTree>
  </p:cSld>
  <p:clrMapOvr>
    <a:masterClrMapping xmlns:a="http://schemas.openxmlformats.org/drawingml/2006/main"/>
  </p:clrMapOvr>
</p:sld>
</file>