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4b1b9cb4b044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fa38f9c8304b84"/>
  </p:sldMasterIdLst>
  <p:sldIdLst>
    <p:sldId xmlns:r="http://schemas.openxmlformats.org/officeDocument/2006/relationships" id="256" r:id="R32aa25aa2fd24f62"/>
    <p:sldId xmlns:r="http://schemas.openxmlformats.org/officeDocument/2006/relationships" id="257" r:id="R351a13e56d0443cd"/>
    <p:sldId xmlns:r="http://schemas.openxmlformats.org/officeDocument/2006/relationships" id="258" r:id="R419603658e0a492d"/>
    <p:sldId xmlns:r="http://schemas.openxmlformats.org/officeDocument/2006/relationships" id="259" r:id="Rcd6994e52e624216"/>
    <p:sldId xmlns:r="http://schemas.openxmlformats.org/officeDocument/2006/relationships" id="260" r:id="R6e8f8a9f4d2b4f06"/>
    <p:sldId xmlns:r="http://schemas.openxmlformats.org/officeDocument/2006/relationships" id="261" r:id="R5edc19d284d24e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fa38f9c8304b84" /><Relationship Type="http://schemas.openxmlformats.org/officeDocument/2006/relationships/slide" Target="/ppt/slides/slide1.xml" Id="R32aa25aa2fd24f62" /><Relationship Type="http://schemas.openxmlformats.org/officeDocument/2006/relationships/slide" Target="/ppt/slides/slide2.xml" Id="R351a13e56d0443cd" /><Relationship Type="http://schemas.openxmlformats.org/officeDocument/2006/relationships/slide" Target="/ppt/slides/slide3.xml" Id="R419603658e0a492d" /><Relationship Type="http://schemas.openxmlformats.org/officeDocument/2006/relationships/slide" Target="/ppt/slides/slide4.xml" Id="Rcd6994e52e624216" /><Relationship Type="http://schemas.openxmlformats.org/officeDocument/2006/relationships/slide" Target="/ppt/slides/slide5.xml" Id="R6e8f8a9f4d2b4f06" /><Relationship Type="http://schemas.openxmlformats.org/officeDocument/2006/relationships/slide" Target="/ppt/slides/slide6.xml" Id="R5edc19d284d24e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9f399612e347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086b7d3044661" /><Relationship Type="http://schemas.openxmlformats.org/officeDocument/2006/relationships/theme" Target="/ppt/slideMasters/theme/theme1.xml" Id="R9056fa34fcc34e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2086b7d30446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fb3f6041b48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e42348c4e4c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cbf8b79cc42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d18ec925342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b16a643374a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c230632e94b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UKRA-NOR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UKRA-NOR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UKRA-NOR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UKRA-NOR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UKRA-NOR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UKRA-NOR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WENNBERG TROND ERIK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GJESSING OLAV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HESTNES ÅGE THOR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HOLIEN KJELL ENDRE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UKRA-NOR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987 655 151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UKRA-NOR AS</a:t>
            </a:r>
          </a:p>
        </p:txBody>
      </p:sp>
    </p:spTree>
  </p:cSld>
  <p:clrMapOvr>
    <a:masterClrMapping xmlns:a="http://schemas.openxmlformats.org/drawingml/2006/main"/>
  </p:clrMapOvr>
</p:sld>
</file>