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f9bfc3ca4345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2bc2f3ae5c426d"/>
  </p:sldMasterIdLst>
  <p:sldIdLst>
    <p:sldId xmlns:r="http://schemas.openxmlformats.org/officeDocument/2006/relationships" id="256" r:id="Rcd7833b2d9d84f01"/>
    <p:sldId xmlns:r="http://schemas.openxmlformats.org/officeDocument/2006/relationships" id="257" r:id="R2fcc1ca1a9fb44fc"/>
    <p:sldId xmlns:r="http://schemas.openxmlformats.org/officeDocument/2006/relationships" id="258" r:id="R22a35c73a12f43d3"/>
    <p:sldId xmlns:r="http://schemas.openxmlformats.org/officeDocument/2006/relationships" id="259" r:id="R16723cf027034d77"/>
    <p:sldId xmlns:r="http://schemas.openxmlformats.org/officeDocument/2006/relationships" id="260" r:id="R83a2b51cd9f24d38"/>
    <p:sldId xmlns:r="http://schemas.openxmlformats.org/officeDocument/2006/relationships" id="261" r:id="R0c21a0cc6df34f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bc2f3ae5c426d" /><Relationship Type="http://schemas.openxmlformats.org/officeDocument/2006/relationships/slide" Target="/ppt/slides/slide1.xml" Id="Rcd7833b2d9d84f01" /><Relationship Type="http://schemas.openxmlformats.org/officeDocument/2006/relationships/slide" Target="/ppt/slides/slide2.xml" Id="R2fcc1ca1a9fb44fc" /><Relationship Type="http://schemas.openxmlformats.org/officeDocument/2006/relationships/slide" Target="/ppt/slides/slide3.xml" Id="R22a35c73a12f43d3" /><Relationship Type="http://schemas.openxmlformats.org/officeDocument/2006/relationships/slide" Target="/ppt/slides/slide4.xml" Id="R16723cf027034d77" /><Relationship Type="http://schemas.openxmlformats.org/officeDocument/2006/relationships/slide" Target="/ppt/slides/slide5.xml" Id="R83a2b51cd9f24d38" /><Relationship Type="http://schemas.openxmlformats.org/officeDocument/2006/relationships/slide" Target="/ppt/slides/slide6.xml" Id="R0c21a0cc6df34f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7fd8b25c24a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de86809484a4c" /><Relationship Type="http://schemas.openxmlformats.org/officeDocument/2006/relationships/theme" Target="/ppt/slideMasters/theme/theme1.xml" Id="Rdefd2a1a409a4b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7de86809484a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bf5d4895144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9c35b5eb849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23be1940049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3d676b51b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82efd6f0040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f2a50acd645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ANTALYA TYRKISK &amp; INDONESISK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ANTALYA TYRKISK &amp; INDONESISK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ANTALYA TYRKISK &amp; INDONESISK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ANTALYA TYRKISK &amp; INDONESISK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ANTALYA TYRKISK &amp; INDONESISK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ANTALYA TYRKISK &amp; INDONESISK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ANTALYA TYRKISK &amp; INDONESISK MAT AS</a:t>
            </a:r>
          </a:p>
        </p:txBody>
      </p:sp>
    </p:spTree>
  </p:cSld>
  <p:clrMapOvr>
    <a:masterClrMapping xmlns:a="http://schemas.openxmlformats.org/drawingml/2006/main"/>
  </p:clrMapOvr>
</p:sld>
</file>