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fcef40d38f4f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9cec64b1874c70"/>
  </p:sldMasterIdLst>
  <p:sldIdLst>
    <p:sldId xmlns:r="http://schemas.openxmlformats.org/officeDocument/2006/relationships" id="256" r:id="R23c730ea7ce74f43"/>
    <p:sldId xmlns:r="http://schemas.openxmlformats.org/officeDocument/2006/relationships" id="257" r:id="Rfc117da71c2348b6"/>
    <p:sldId xmlns:r="http://schemas.openxmlformats.org/officeDocument/2006/relationships" id="258" r:id="R3eeb93545dc643c1"/>
    <p:sldId xmlns:r="http://schemas.openxmlformats.org/officeDocument/2006/relationships" id="259" r:id="Ra0752162e98e44aa"/>
    <p:sldId xmlns:r="http://schemas.openxmlformats.org/officeDocument/2006/relationships" id="260" r:id="Re8ec69d27a014b00"/>
    <p:sldId xmlns:r="http://schemas.openxmlformats.org/officeDocument/2006/relationships" id="261" r:id="R9b17096f476647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9cec64b1874c70" /><Relationship Type="http://schemas.openxmlformats.org/officeDocument/2006/relationships/slide" Target="/ppt/slides/slide1.xml" Id="R23c730ea7ce74f43" /><Relationship Type="http://schemas.openxmlformats.org/officeDocument/2006/relationships/slide" Target="/ppt/slides/slide2.xml" Id="Rfc117da71c2348b6" /><Relationship Type="http://schemas.openxmlformats.org/officeDocument/2006/relationships/slide" Target="/ppt/slides/slide3.xml" Id="R3eeb93545dc643c1" /><Relationship Type="http://schemas.openxmlformats.org/officeDocument/2006/relationships/slide" Target="/ppt/slides/slide4.xml" Id="Ra0752162e98e44aa" /><Relationship Type="http://schemas.openxmlformats.org/officeDocument/2006/relationships/slide" Target="/ppt/slides/slide5.xml" Id="Re8ec69d27a014b00" /><Relationship Type="http://schemas.openxmlformats.org/officeDocument/2006/relationships/slide" Target="/ppt/slides/slide6.xml" Id="R9b17096f476647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2cc6217e5c45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3a3a615014c9e" /><Relationship Type="http://schemas.openxmlformats.org/officeDocument/2006/relationships/theme" Target="/ppt/slideMasters/theme/theme1.xml" Id="Rc789fe10ff2542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93a3a615014c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c7050d2ea4e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ee47e584c45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b759e68d44e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d96e07c694f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9f830157c43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2fe544bee40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ANTALYA TYRKISK &amp; INDONESISK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ANTALYA TYRKISK &amp; INDONESISK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ANTALYA TYRKISK &amp; INDONESISK MAT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ANTALYA TYRKISK &amp; INDONESISK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ANTALYA TYRKISK &amp; INDONESISK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ANTALYA TYRKISK &amp; INDONESISK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BASTIKO ROSMIATI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JØRGENSEN DARMIATI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ANTALYA TYRKISK &amp; INDONESISK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987 660 708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ANTALYA TYRKISK &amp; INDONESISK MAT AS</a:t>
            </a:r>
          </a:p>
        </p:txBody>
      </p:sp>
    </p:spTree>
  </p:cSld>
  <p:clrMapOvr>
    <a:masterClrMapping xmlns:a="http://schemas.openxmlformats.org/drawingml/2006/main"/>
  </p:clrMapOvr>
</p:sld>
</file>