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7c5660463a46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4ae91696d24cf7"/>
  </p:sldMasterIdLst>
  <p:sldIdLst>
    <p:sldId xmlns:r="http://schemas.openxmlformats.org/officeDocument/2006/relationships" id="256" r:id="R467fb498fdeb48db"/>
    <p:sldId xmlns:r="http://schemas.openxmlformats.org/officeDocument/2006/relationships" id="257" r:id="Re6e1272d35eb4de8"/>
    <p:sldId xmlns:r="http://schemas.openxmlformats.org/officeDocument/2006/relationships" id="258" r:id="R28a521d202f54734"/>
    <p:sldId xmlns:r="http://schemas.openxmlformats.org/officeDocument/2006/relationships" id="259" r:id="R5219cd0ab5044b91"/>
    <p:sldId xmlns:r="http://schemas.openxmlformats.org/officeDocument/2006/relationships" id="260" r:id="R2162b6dc0b0a4309"/>
    <p:sldId xmlns:r="http://schemas.openxmlformats.org/officeDocument/2006/relationships" id="261" r:id="Rd47ee42cb39147c6"/>
    <p:sldId xmlns:r="http://schemas.openxmlformats.org/officeDocument/2006/relationships" id="262" r:id="Re5040a795bcc43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4ae91696d24cf7" /><Relationship Type="http://schemas.openxmlformats.org/officeDocument/2006/relationships/slide" Target="/ppt/slides/slide1.xml" Id="R467fb498fdeb48db" /><Relationship Type="http://schemas.openxmlformats.org/officeDocument/2006/relationships/slide" Target="/ppt/slides/slide2.xml" Id="Re6e1272d35eb4de8" /><Relationship Type="http://schemas.openxmlformats.org/officeDocument/2006/relationships/slide" Target="/ppt/slides/slide3.xml" Id="R28a521d202f54734" /><Relationship Type="http://schemas.openxmlformats.org/officeDocument/2006/relationships/slide" Target="/ppt/slides/slide4.xml" Id="R5219cd0ab5044b91" /><Relationship Type="http://schemas.openxmlformats.org/officeDocument/2006/relationships/slide" Target="/ppt/slides/slide5.xml" Id="R2162b6dc0b0a4309" /><Relationship Type="http://schemas.openxmlformats.org/officeDocument/2006/relationships/slide" Target="/ppt/slides/slide6.xml" Id="Rd47ee42cb39147c6" /><Relationship Type="http://schemas.openxmlformats.org/officeDocument/2006/relationships/slide" Target="/ppt/slides/slide7.xml" Id="Re5040a795bcc43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1a663af6447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3530e9301445f" /><Relationship Type="http://schemas.openxmlformats.org/officeDocument/2006/relationships/theme" Target="/ppt/slideMasters/theme/theme1.xml" Id="R332d102ce4dc41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23530e930144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01b9c78bd42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c8189adf043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98d7d291e49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f38cadb5c4b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ef5dc35024d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a3ae23ba441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29f4e22fb4f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SKIAKER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SKIAKER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SKIAKER BYGG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SKIAKER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SKIAKER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SKIAKER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4 835 819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−809 904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−142 209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12 195 960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13 403 212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SKIAKER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SKIAKER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SKIAKER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Ålsvegen 315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33 06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987 661 925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SKIAKER BYGG AS</a:t>
            </a:r>
          </a:p>
        </p:txBody>
      </p:sp>
    </p:spTree>
  </p:cSld>
  <p:clrMapOvr>
    <a:masterClrMapping xmlns:a="http://schemas.openxmlformats.org/drawingml/2006/main"/>
  </p:clrMapOvr>
</p:sld>
</file>