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19cae8272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1063c7cac4ac6"/>
  </p:sldMasterIdLst>
  <p:sldIdLst>
    <p:sldId xmlns:r="http://schemas.openxmlformats.org/officeDocument/2006/relationships" id="256" r:id="R913ace5f9b684392"/>
    <p:sldId xmlns:r="http://schemas.openxmlformats.org/officeDocument/2006/relationships" id="257" r:id="R9de8e3ad7a434481"/>
    <p:sldId xmlns:r="http://schemas.openxmlformats.org/officeDocument/2006/relationships" id="258" r:id="R4cc42ef826c74d15"/>
    <p:sldId xmlns:r="http://schemas.openxmlformats.org/officeDocument/2006/relationships" id="259" r:id="Rf50f8045aedb4b30"/>
    <p:sldId xmlns:r="http://schemas.openxmlformats.org/officeDocument/2006/relationships" id="260" r:id="R43eae99f39d64f7c"/>
    <p:sldId xmlns:r="http://schemas.openxmlformats.org/officeDocument/2006/relationships" id="261" r:id="R68779c11418e4f77"/>
    <p:sldId xmlns:r="http://schemas.openxmlformats.org/officeDocument/2006/relationships" id="262" r:id="R903542b712be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1063c7cac4ac6" /><Relationship Type="http://schemas.openxmlformats.org/officeDocument/2006/relationships/slide" Target="/ppt/slides/slide1.xml" Id="R913ace5f9b684392" /><Relationship Type="http://schemas.openxmlformats.org/officeDocument/2006/relationships/slide" Target="/ppt/slides/slide2.xml" Id="R9de8e3ad7a434481" /><Relationship Type="http://schemas.openxmlformats.org/officeDocument/2006/relationships/slide" Target="/ppt/slides/slide3.xml" Id="R4cc42ef826c74d15" /><Relationship Type="http://schemas.openxmlformats.org/officeDocument/2006/relationships/slide" Target="/ppt/slides/slide4.xml" Id="Rf50f8045aedb4b30" /><Relationship Type="http://schemas.openxmlformats.org/officeDocument/2006/relationships/slide" Target="/ppt/slides/slide5.xml" Id="R43eae99f39d64f7c" /><Relationship Type="http://schemas.openxmlformats.org/officeDocument/2006/relationships/slide" Target="/ppt/slides/slide6.xml" Id="R68779c11418e4f77" /><Relationship Type="http://schemas.openxmlformats.org/officeDocument/2006/relationships/slide" Target="/ppt/slides/slide7.xml" Id="R903542b712be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6c755ed1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4c62cd054ce4" /><Relationship Type="http://schemas.openxmlformats.org/officeDocument/2006/relationships/theme" Target="/ppt/slideMasters/theme/theme1.xml" Id="R57255619f687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54c62cd05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d05583cf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7e636584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2de93b8f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b309987b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298a9240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ccac6c18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d1dbc193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