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fc78f216d4a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f5e5670f02472c"/>
  </p:sldMasterIdLst>
  <p:sldIdLst>
    <p:sldId xmlns:r="http://schemas.openxmlformats.org/officeDocument/2006/relationships" id="256" r:id="Rf81b0650d88d4ad1"/>
    <p:sldId xmlns:r="http://schemas.openxmlformats.org/officeDocument/2006/relationships" id="257" r:id="Rba69a5daacc5411e"/>
    <p:sldId xmlns:r="http://schemas.openxmlformats.org/officeDocument/2006/relationships" id="258" r:id="R736ab3d593fc46b4"/>
    <p:sldId xmlns:r="http://schemas.openxmlformats.org/officeDocument/2006/relationships" id="259" r:id="R13ab3098f5c54f07"/>
    <p:sldId xmlns:r="http://schemas.openxmlformats.org/officeDocument/2006/relationships" id="260" r:id="R41d7093a7d2c4974"/>
    <p:sldId xmlns:r="http://schemas.openxmlformats.org/officeDocument/2006/relationships" id="261" r:id="R362d9bbc2a1e42d1"/>
    <p:sldId xmlns:r="http://schemas.openxmlformats.org/officeDocument/2006/relationships" id="262" r:id="R92364b06050b4c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5e5670f02472c" /><Relationship Type="http://schemas.openxmlformats.org/officeDocument/2006/relationships/slide" Target="/ppt/slides/slide1.xml" Id="Rf81b0650d88d4ad1" /><Relationship Type="http://schemas.openxmlformats.org/officeDocument/2006/relationships/slide" Target="/ppt/slides/slide2.xml" Id="Rba69a5daacc5411e" /><Relationship Type="http://schemas.openxmlformats.org/officeDocument/2006/relationships/slide" Target="/ppt/slides/slide3.xml" Id="R736ab3d593fc46b4" /><Relationship Type="http://schemas.openxmlformats.org/officeDocument/2006/relationships/slide" Target="/ppt/slides/slide4.xml" Id="R13ab3098f5c54f07" /><Relationship Type="http://schemas.openxmlformats.org/officeDocument/2006/relationships/slide" Target="/ppt/slides/slide5.xml" Id="R41d7093a7d2c4974" /><Relationship Type="http://schemas.openxmlformats.org/officeDocument/2006/relationships/slide" Target="/ppt/slides/slide6.xml" Id="R362d9bbc2a1e42d1" /><Relationship Type="http://schemas.openxmlformats.org/officeDocument/2006/relationships/slide" Target="/ppt/slides/slide7.xml" Id="R92364b06050b4c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14ad3a48049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58c64b9ac4274" /><Relationship Type="http://schemas.openxmlformats.org/officeDocument/2006/relationships/theme" Target="/ppt/slideMasters/theme/theme1.xml" Id="R4f0d11e815cb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358c64b9ac42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8f3ed906448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15eecbae84e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4f962299544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95e3c4e024c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96ecae21944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7253559a14c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a3547fa2244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VERFTSGATA 5 MOLDE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VERFTSGATA 5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5 MOLDE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VERFTSGATA 5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VERFTSGATA 5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VERFTSGATA 5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1 750 022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7 533 800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23 089 278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VERFTSGATA 5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EIENDOMSINVEST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VERFTSGATA 5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Nøisomhed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22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987 664 355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VERFTSGATA 5 MOLDE AS</a:t>
            </a:r>
          </a:p>
        </p:txBody>
      </p:sp>
    </p:spTree>
  </p:cSld>
  <p:clrMapOvr>
    <a:masterClrMapping xmlns:a="http://schemas.openxmlformats.org/drawingml/2006/main"/>
  </p:clrMapOvr>
</p:sld>
</file>