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96e2a433e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b8c23dae84905"/>
  </p:sldMasterIdLst>
  <p:sldIdLst>
    <p:sldId xmlns:r="http://schemas.openxmlformats.org/officeDocument/2006/relationships" id="256" r:id="Rf85d7245a62343ab"/>
    <p:sldId xmlns:r="http://schemas.openxmlformats.org/officeDocument/2006/relationships" id="257" r:id="R3bb52e96f3a841a6"/>
    <p:sldId xmlns:r="http://schemas.openxmlformats.org/officeDocument/2006/relationships" id="258" r:id="Ra6c33107c00642a3"/>
    <p:sldId xmlns:r="http://schemas.openxmlformats.org/officeDocument/2006/relationships" id="259" r:id="R4de64a7c5d2a4233"/>
    <p:sldId xmlns:r="http://schemas.openxmlformats.org/officeDocument/2006/relationships" id="260" r:id="R5c989d2003134808"/>
    <p:sldId xmlns:r="http://schemas.openxmlformats.org/officeDocument/2006/relationships" id="261" r:id="R59f5382220f24fae"/>
    <p:sldId xmlns:r="http://schemas.openxmlformats.org/officeDocument/2006/relationships" id="262" r:id="R1d816856b25b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b8c23dae84905" /><Relationship Type="http://schemas.openxmlformats.org/officeDocument/2006/relationships/slide" Target="/ppt/slides/slide1.xml" Id="Rf85d7245a62343ab" /><Relationship Type="http://schemas.openxmlformats.org/officeDocument/2006/relationships/slide" Target="/ppt/slides/slide2.xml" Id="R3bb52e96f3a841a6" /><Relationship Type="http://schemas.openxmlformats.org/officeDocument/2006/relationships/slide" Target="/ppt/slides/slide3.xml" Id="Ra6c33107c00642a3" /><Relationship Type="http://schemas.openxmlformats.org/officeDocument/2006/relationships/slide" Target="/ppt/slides/slide4.xml" Id="R4de64a7c5d2a4233" /><Relationship Type="http://schemas.openxmlformats.org/officeDocument/2006/relationships/slide" Target="/ppt/slides/slide5.xml" Id="R5c989d2003134808" /><Relationship Type="http://schemas.openxmlformats.org/officeDocument/2006/relationships/slide" Target="/ppt/slides/slide6.xml" Id="R59f5382220f24fae" /><Relationship Type="http://schemas.openxmlformats.org/officeDocument/2006/relationships/slide" Target="/ppt/slides/slide7.xml" Id="R1d816856b25b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70ff61f204c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37dfa5cde4dc1" /><Relationship Type="http://schemas.openxmlformats.org/officeDocument/2006/relationships/theme" Target="/ppt/slideMasters/theme/theme1.xml" Id="R84a4aa33c596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c37dfa5cde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713969d87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17723036b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288a8b183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4d2f3a3cf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5040e6294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5f22609294a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b5ef81c0344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12 996 505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19 909 478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