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695c7b0f45d464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fefe873a23a41fb"/>
  </p:sldMasterIdLst>
  <p:sldIdLst>
    <p:sldId xmlns:r="http://schemas.openxmlformats.org/officeDocument/2006/relationships" id="256" r:id="Rd3641ff694b34b62"/>
    <p:sldId xmlns:r="http://schemas.openxmlformats.org/officeDocument/2006/relationships" id="257" r:id="R5347cb7f73704eed"/>
    <p:sldId xmlns:r="http://schemas.openxmlformats.org/officeDocument/2006/relationships" id="258" r:id="R8cf2a66206ba4f32"/>
    <p:sldId xmlns:r="http://schemas.openxmlformats.org/officeDocument/2006/relationships" id="259" r:id="R9b494f715760452d"/>
    <p:sldId xmlns:r="http://schemas.openxmlformats.org/officeDocument/2006/relationships" id="260" r:id="Rf3e932e2719c433e"/>
    <p:sldId xmlns:r="http://schemas.openxmlformats.org/officeDocument/2006/relationships" id="261" r:id="Rd0de0c2485774ed0"/>
    <p:sldId xmlns:r="http://schemas.openxmlformats.org/officeDocument/2006/relationships" id="262" r:id="R68cab3b0fcb64b0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fefe873a23a41fb" /><Relationship Type="http://schemas.openxmlformats.org/officeDocument/2006/relationships/slide" Target="/ppt/slides/slide1.xml" Id="Rd3641ff694b34b62" /><Relationship Type="http://schemas.openxmlformats.org/officeDocument/2006/relationships/slide" Target="/ppt/slides/slide2.xml" Id="R5347cb7f73704eed" /><Relationship Type="http://schemas.openxmlformats.org/officeDocument/2006/relationships/slide" Target="/ppt/slides/slide3.xml" Id="R8cf2a66206ba4f32" /><Relationship Type="http://schemas.openxmlformats.org/officeDocument/2006/relationships/slide" Target="/ppt/slides/slide4.xml" Id="R9b494f715760452d" /><Relationship Type="http://schemas.openxmlformats.org/officeDocument/2006/relationships/slide" Target="/ppt/slides/slide5.xml" Id="Rf3e932e2719c433e" /><Relationship Type="http://schemas.openxmlformats.org/officeDocument/2006/relationships/slide" Target="/ppt/slides/slide6.xml" Id="Rd0de0c2485774ed0" /><Relationship Type="http://schemas.openxmlformats.org/officeDocument/2006/relationships/slide" Target="/ppt/slides/slide7.xml" Id="R68cab3b0fcb64b0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ccafb776167446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c84199ac8e4e9c" /><Relationship Type="http://schemas.openxmlformats.org/officeDocument/2006/relationships/theme" Target="/ppt/slideMasters/theme/theme1.xml" Id="R3ad1c4a016f444c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4c84199ac8e4e9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2e98c064274c9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83dfde8367444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f30fa22fa94f5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be5a3d79524bf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df1b4347c640b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447ba824b4419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91c87956e7426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SKANDINAVISK TRAFIKKSENTER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SKANDINAVISK TRAFIKKSENTER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SKANDINAVISK TRAFIKKSENTER AS ble etablert [år] og holder til i Kristiansand 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SKANDINAVISK TRAFIKKSENTER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SKANDINAVISK TRAFIKKSENTER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SKANDINAVISK TRAFIKKSENTER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56 316 423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6 601 944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5 364 438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10 009 225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26 211 381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SKANDINAVISK TRAFIKKSENTER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UFO EIENDOM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SKANDINAVISK TRAFIKKSENTER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Skibåsen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4636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38 05 85 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987 668 024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SKANDINAVISK TRAFIKKSENTER AS</a:t>
            </a:r>
          </a:p>
        </p:txBody>
      </p:sp>
    </p:spTree>
  </p:cSld>
  <p:clrMapOvr>
    <a:masterClrMapping xmlns:a="http://schemas.openxmlformats.org/drawingml/2006/main"/>
  </p:clrMapOvr>
</p:sld>
</file>