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cece1ff0a724f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1af30582d144ce"/>
  </p:sldMasterIdLst>
  <p:sldIdLst>
    <p:sldId xmlns:r="http://schemas.openxmlformats.org/officeDocument/2006/relationships" id="256" r:id="Rb0687213ab86492f"/>
    <p:sldId xmlns:r="http://schemas.openxmlformats.org/officeDocument/2006/relationships" id="257" r:id="R94c71dd72ed04b1f"/>
    <p:sldId xmlns:r="http://schemas.openxmlformats.org/officeDocument/2006/relationships" id="258" r:id="R6619972aca9741fc"/>
    <p:sldId xmlns:r="http://schemas.openxmlformats.org/officeDocument/2006/relationships" id="259" r:id="R913ad9346f2145c6"/>
    <p:sldId xmlns:r="http://schemas.openxmlformats.org/officeDocument/2006/relationships" id="260" r:id="R6522cf5963104e04"/>
    <p:sldId xmlns:r="http://schemas.openxmlformats.org/officeDocument/2006/relationships" id="261" r:id="R3e8914452fcb460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1af30582d144ce" /><Relationship Type="http://schemas.openxmlformats.org/officeDocument/2006/relationships/slide" Target="/ppt/slides/slide1.xml" Id="Rb0687213ab86492f" /><Relationship Type="http://schemas.openxmlformats.org/officeDocument/2006/relationships/slide" Target="/ppt/slides/slide2.xml" Id="R94c71dd72ed04b1f" /><Relationship Type="http://schemas.openxmlformats.org/officeDocument/2006/relationships/slide" Target="/ppt/slides/slide3.xml" Id="R6619972aca9741fc" /><Relationship Type="http://schemas.openxmlformats.org/officeDocument/2006/relationships/slide" Target="/ppt/slides/slide4.xml" Id="R913ad9346f2145c6" /><Relationship Type="http://schemas.openxmlformats.org/officeDocument/2006/relationships/slide" Target="/ppt/slides/slide5.xml" Id="R6522cf5963104e04" /><Relationship Type="http://schemas.openxmlformats.org/officeDocument/2006/relationships/slide" Target="/ppt/slides/slide6.xml" Id="R3e8914452fcb460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e56b56e9543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82756e07e4262" /><Relationship Type="http://schemas.openxmlformats.org/officeDocument/2006/relationships/theme" Target="/ppt/slideMasters/theme/theme1.xml" Id="R32d6abeb2fbb47e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b82756e07e42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e2a76ddbc41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983c64c5cc4d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d4f098d96242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b971af2ba14d9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47a38936ae4c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bf547b2eb74e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LIV LYSE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LIV LYSE</a:t>
            </a:r>
          </a:p>
        </p:txBody>
      </p:sp>
    </p:spTree>
  </p:cSld>
  <p:clrMapOvr>
    <a:masterClrMapping xmlns:a="http://schemas.openxmlformats.org/drawingml/2006/main"/>
  </p:clrMapOvr>
</p:sld>
</file>