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af93658e5f44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bad07e31054dae"/>
  </p:sldMasterIdLst>
  <p:sldIdLst>
    <p:sldId xmlns:r="http://schemas.openxmlformats.org/officeDocument/2006/relationships" id="256" r:id="R0a5baab4d63d4491"/>
    <p:sldId xmlns:r="http://schemas.openxmlformats.org/officeDocument/2006/relationships" id="257" r:id="Rb56d550305a74527"/>
    <p:sldId xmlns:r="http://schemas.openxmlformats.org/officeDocument/2006/relationships" id="258" r:id="Rb860d3ef24754204"/>
    <p:sldId xmlns:r="http://schemas.openxmlformats.org/officeDocument/2006/relationships" id="259" r:id="Rc7e8b478ea3c486c"/>
    <p:sldId xmlns:r="http://schemas.openxmlformats.org/officeDocument/2006/relationships" id="260" r:id="R709396b9b72346c2"/>
    <p:sldId xmlns:r="http://schemas.openxmlformats.org/officeDocument/2006/relationships" id="261" r:id="R8d7da03dbf5942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bad07e31054dae" /><Relationship Type="http://schemas.openxmlformats.org/officeDocument/2006/relationships/slide" Target="/ppt/slides/slide1.xml" Id="R0a5baab4d63d4491" /><Relationship Type="http://schemas.openxmlformats.org/officeDocument/2006/relationships/slide" Target="/ppt/slides/slide2.xml" Id="Rb56d550305a74527" /><Relationship Type="http://schemas.openxmlformats.org/officeDocument/2006/relationships/slide" Target="/ppt/slides/slide3.xml" Id="Rb860d3ef24754204" /><Relationship Type="http://schemas.openxmlformats.org/officeDocument/2006/relationships/slide" Target="/ppt/slides/slide4.xml" Id="Rc7e8b478ea3c486c" /><Relationship Type="http://schemas.openxmlformats.org/officeDocument/2006/relationships/slide" Target="/ppt/slides/slide5.xml" Id="R709396b9b72346c2" /><Relationship Type="http://schemas.openxmlformats.org/officeDocument/2006/relationships/slide" Target="/ppt/slides/slide6.xml" Id="R8d7da03dbf5942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57b930796543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72dab5dc14e39" /><Relationship Type="http://schemas.openxmlformats.org/officeDocument/2006/relationships/theme" Target="/ppt/slideMasters/theme/theme1.xml" Id="R2229dc2843504d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b72dab5dc14e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e70f0cc0d46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1794107eb41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6fa716c134a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98a9e287544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8913856214e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37543b21f4a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 LYSE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LYSE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118 351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119 851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