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e49c0858c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94726c11b4468"/>
  </p:sldMasterIdLst>
  <p:sldIdLst>
    <p:sldId xmlns:r="http://schemas.openxmlformats.org/officeDocument/2006/relationships" id="256" r:id="R2c14a3d2ff3c4b88"/>
    <p:sldId xmlns:r="http://schemas.openxmlformats.org/officeDocument/2006/relationships" id="257" r:id="R140ff640beab4314"/>
    <p:sldId xmlns:r="http://schemas.openxmlformats.org/officeDocument/2006/relationships" id="258" r:id="R97cb79821d0b4664"/>
    <p:sldId xmlns:r="http://schemas.openxmlformats.org/officeDocument/2006/relationships" id="259" r:id="R4074cc669fa946e7"/>
    <p:sldId xmlns:r="http://schemas.openxmlformats.org/officeDocument/2006/relationships" id="260" r:id="Racce6b200cc043ee"/>
    <p:sldId xmlns:r="http://schemas.openxmlformats.org/officeDocument/2006/relationships" id="261" r:id="R3a6aaf663e1f46d7"/>
    <p:sldId xmlns:r="http://schemas.openxmlformats.org/officeDocument/2006/relationships" id="262" r:id="R67ad30d56536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94726c11b4468" /><Relationship Type="http://schemas.openxmlformats.org/officeDocument/2006/relationships/slide" Target="/ppt/slides/slide1.xml" Id="R2c14a3d2ff3c4b88" /><Relationship Type="http://schemas.openxmlformats.org/officeDocument/2006/relationships/slide" Target="/ppt/slides/slide2.xml" Id="R140ff640beab4314" /><Relationship Type="http://schemas.openxmlformats.org/officeDocument/2006/relationships/slide" Target="/ppt/slides/slide3.xml" Id="R97cb79821d0b4664" /><Relationship Type="http://schemas.openxmlformats.org/officeDocument/2006/relationships/slide" Target="/ppt/slides/slide4.xml" Id="R4074cc669fa946e7" /><Relationship Type="http://schemas.openxmlformats.org/officeDocument/2006/relationships/slide" Target="/ppt/slides/slide5.xml" Id="Racce6b200cc043ee" /><Relationship Type="http://schemas.openxmlformats.org/officeDocument/2006/relationships/slide" Target="/ppt/slides/slide6.xml" Id="R3a6aaf663e1f46d7" /><Relationship Type="http://schemas.openxmlformats.org/officeDocument/2006/relationships/slide" Target="/ppt/slides/slide7.xml" Id="R67ad30d56536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9f6e257e7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cc48721c426c" /><Relationship Type="http://schemas.openxmlformats.org/officeDocument/2006/relationships/theme" Target="/ppt/slideMasters/theme/theme1.xml" Id="R02fae5a279b1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ecc48721c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84c1ba0a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6eb54834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091f7499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e93299c9e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61adbd53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e0f2b5ca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2a926b46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