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90bb441d9e44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659a32534c4656"/>
  </p:sldMasterIdLst>
  <p:sldIdLst>
    <p:sldId xmlns:r="http://schemas.openxmlformats.org/officeDocument/2006/relationships" id="256" r:id="R64cdeafe551c47cf"/>
    <p:sldId xmlns:r="http://schemas.openxmlformats.org/officeDocument/2006/relationships" id="257" r:id="Rb8a61672b09c467c"/>
    <p:sldId xmlns:r="http://schemas.openxmlformats.org/officeDocument/2006/relationships" id="258" r:id="Radfd58f9843d462f"/>
    <p:sldId xmlns:r="http://schemas.openxmlformats.org/officeDocument/2006/relationships" id="259" r:id="R2efe4f91c5f4491a"/>
    <p:sldId xmlns:r="http://schemas.openxmlformats.org/officeDocument/2006/relationships" id="260" r:id="R593c840a71394c23"/>
    <p:sldId xmlns:r="http://schemas.openxmlformats.org/officeDocument/2006/relationships" id="261" r:id="Rd4ddd990f2a946a0"/>
    <p:sldId xmlns:r="http://schemas.openxmlformats.org/officeDocument/2006/relationships" id="262" r:id="Rac8937484a4940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59a32534c4656" /><Relationship Type="http://schemas.openxmlformats.org/officeDocument/2006/relationships/slide" Target="/ppt/slides/slide1.xml" Id="R64cdeafe551c47cf" /><Relationship Type="http://schemas.openxmlformats.org/officeDocument/2006/relationships/slide" Target="/ppt/slides/slide2.xml" Id="Rb8a61672b09c467c" /><Relationship Type="http://schemas.openxmlformats.org/officeDocument/2006/relationships/slide" Target="/ppt/slides/slide3.xml" Id="Radfd58f9843d462f" /><Relationship Type="http://schemas.openxmlformats.org/officeDocument/2006/relationships/slide" Target="/ppt/slides/slide4.xml" Id="R2efe4f91c5f4491a" /><Relationship Type="http://schemas.openxmlformats.org/officeDocument/2006/relationships/slide" Target="/ppt/slides/slide5.xml" Id="R593c840a71394c23" /><Relationship Type="http://schemas.openxmlformats.org/officeDocument/2006/relationships/slide" Target="/ppt/slides/slide6.xml" Id="Rd4ddd990f2a946a0" /><Relationship Type="http://schemas.openxmlformats.org/officeDocument/2006/relationships/slide" Target="/ppt/slides/slide7.xml" Id="Rac8937484a4940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540200378c47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de1419df94460" /><Relationship Type="http://schemas.openxmlformats.org/officeDocument/2006/relationships/theme" Target="/ppt/slideMasters/theme/theme1.xml" Id="Rfcba36287a1645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8de1419df944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1c9a49d604e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8eb4d3f624d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253f3ec344b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4572f899a4e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5e7a595234d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d570f17ab4d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8241329de41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KVEKROKEN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KVEKROKEN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KVEKROKEN ENTREPRENØR AS ble etablert [år] og holder til i Lesjaverk.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KVEKROKEN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KVEKROKEN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KVEKROKEN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68 992 599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11 615 280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8 767 148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25 644 096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46 841 434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KVEKROKEN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KROKRUD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RAANAA KROKRUD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EINBU TEIGEN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KROKRUD HOLDING AS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KVEKROKEN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2667 Lesjaverk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987 687 614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KVEKROKEN ENTREPRENØR AS</a:t>
            </a:r>
          </a:p>
        </p:txBody>
      </p:sp>
    </p:spTree>
  </p:cSld>
  <p:clrMapOvr>
    <a:masterClrMapping xmlns:a="http://schemas.openxmlformats.org/drawingml/2006/main"/>
  </p:clrMapOvr>
</p:sld>
</file>