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fe605d39f44e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36807ad6424e20"/>
  </p:sldMasterIdLst>
  <p:sldIdLst>
    <p:sldId xmlns:r="http://schemas.openxmlformats.org/officeDocument/2006/relationships" id="256" r:id="Rdd2ad93d2343445d"/>
    <p:sldId xmlns:r="http://schemas.openxmlformats.org/officeDocument/2006/relationships" id="257" r:id="Rdbcf9ca0fa9f49f3"/>
    <p:sldId xmlns:r="http://schemas.openxmlformats.org/officeDocument/2006/relationships" id="258" r:id="Rdbdb3fd4fd884e23"/>
    <p:sldId xmlns:r="http://schemas.openxmlformats.org/officeDocument/2006/relationships" id="259" r:id="R83a23d64cad74738"/>
    <p:sldId xmlns:r="http://schemas.openxmlformats.org/officeDocument/2006/relationships" id="260" r:id="Rac7b2f875e4746a9"/>
    <p:sldId xmlns:r="http://schemas.openxmlformats.org/officeDocument/2006/relationships" id="261" r:id="R9a059cc843b94b10"/>
    <p:sldId xmlns:r="http://schemas.openxmlformats.org/officeDocument/2006/relationships" id="262" r:id="R6ca8a3f6f8f844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6807ad6424e20" /><Relationship Type="http://schemas.openxmlformats.org/officeDocument/2006/relationships/slide" Target="/ppt/slides/slide1.xml" Id="Rdd2ad93d2343445d" /><Relationship Type="http://schemas.openxmlformats.org/officeDocument/2006/relationships/slide" Target="/ppt/slides/slide2.xml" Id="Rdbcf9ca0fa9f49f3" /><Relationship Type="http://schemas.openxmlformats.org/officeDocument/2006/relationships/slide" Target="/ppt/slides/slide3.xml" Id="Rdbdb3fd4fd884e23" /><Relationship Type="http://schemas.openxmlformats.org/officeDocument/2006/relationships/slide" Target="/ppt/slides/slide4.xml" Id="R83a23d64cad74738" /><Relationship Type="http://schemas.openxmlformats.org/officeDocument/2006/relationships/slide" Target="/ppt/slides/slide5.xml" Id="Rac7b2f875e4746a9" /><Relationship Type="http://schemas.openxmlformats.org/officeDocument/2006/relationships/slide" Target="/ppt/slides/slide6.xml" Id="R9a059cc843b94b10" /><Relationship Type="http://schemas.openxmlformats.org/officeDocument/2006/relationships/slide" Target="/ppt/slides/slide7.xml" Id="R6ca8a3f6f8f844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63ca2ec8644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d9ec51ae04aee" /><Relationship Type="http://schemas.openxmlformats.org/officeDocument/2006/relationships/theme" Target="/ppt/slideMasters/theme/theme1.xml" Id="R2bc0726357c14e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9d9ec51ae04a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3044b97324b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bc6565102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7959dfdbe45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7ae613f834a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00410d20143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c7b322d5046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d880adbeb43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BLEKKPATRON.NO.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BLEKKPATRON.NO.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BLEKKPATRON.NO. AS ble etablert [år] og holder til i 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BLEKKPATRON.NO.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BLEKKPATRON.NO.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BLEKKPATRON.NO.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1 223 591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1 950 019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BLEKKPATRON.NO.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RAMBERG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BLEKKPATRON.NO.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329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3790 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987 696 591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BLEKKPATRON.NO. AS</a:t>
            </a:r>
          </a:p>
        </p:txBody>
      </p:sp>
    </p:spTree>
  </p:cSld>
  <p:clrMapOvr>
    <a:masterClrMapping xmlns:a="http://schemas.openxmlformats.org/drawingml/2006/main"/>
  </p:clrMapOvr>
</p:sld>
</file>