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a93b80aca94c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caefb55cd64ece"/>
  </p:sldMasterIdLst>
  <p:sldIdLst>
    <p:sldId xmlns:r="http://schemas.openxmlformats.org/officeDocument/2006/relationships" id="256" r:id="R258a13543b3a4772"/>
    <p:sldId xmlns:r="http://schemas.openxmlformats.org/officeDocument/2006/relationships" id="257" r:id="R24fb52c579d3475c"/>
    <p:sldId xmlns:r="http://schemas.openxmlformats.org/officeDocument/2006/relationships" id="258" r:id="Rae2800866f9c4e44"/>
    <p:sldId xmlns:r="http://schemas.openxmlformats.org/officeDocument/2006/relationships" id="259" r:id="Rfda5181eae204196"/>
    <p:sldId xmlns:r="http://schemas.openxmlformats.org/officeDocument/2006/relationships" id="260" r:id="Rb60a0cc4cbaa474b"/>
    <p:sldId xmlns:r="http://schemas.openxmlformats.org/officeDocument/2006/relationships" id="261" r:id="R236131d8d40a4f71"/>
    <p:sldId xmlns:r="http://schemas.openxmlformats.org/officeDocument/2006/relationships" id="262" r:id="R36664168c68048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caefb55cd64ece" /><Relationship Type="http://schemas.openxmlformats.org/officeDocument/2006/relationships/slide" Target="/ppt/slides/slide1.xml" Id="R258a13543b3a4772" /><Relationship Type="http://schemas.openxmlformats.org/officeDocument/2006/relationships/slide" Target="/ppt/slides/slide2.xml" Id="R24fb52c579d3475c" /><Relationship Type="http://schemas.openxmlformats.org/officeDocument/2006/relationships/slide" Target="/ppt/slides/slide3.xml" Id="Rae2800866f9c4e44" /><Relationship Type="http://schemas.openxmlformats.org/officeDocument/2006/relationships/slide" Target="/ppt/slides/slide4.xml" Id="Rfda5181eae204196" /><Relationship Type="http://schemas.openxmlformats.org/officeDocument/2006/relationships/slide" Target="/ppt/slides/slide5.xml" Id="Rb60a0cc4cbaa474b" /><Relationship Type="http://schemas.openxmlformats.org/officeDocument/2006/relationships/slide" Target="/ppt/slides/slide6.xml" Id="R236131d8d40a4f71" /><Relationship Type="http://schemas.openxmlformats.org/officeDocument/2006/relationships/slide" Target="/ppt/slides/slide7.xml" Id="R36664168c68048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67de449cd940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8810252f7444e" /><Relationship Type="http://schemas.openxmlformats.org/officeDocument/2006/relationships/theme" Target="/ppt/slideMasters/theme/theme1.xml" Id="R90cf872e71f246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d8810252f7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8675fd17349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e3cad8cbe4c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87fd8a45a4c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c81f27b634c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883113f0242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770de1fe946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36ddc4b174c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GRUNNKOMPANIET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GRUNNKOMPANIET AS ble etablert [år] og holder til i Rakkestad.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2 191 495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997 627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1 437 198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KIRKENG GARD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1890 Rakkestad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22 11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GRUNNKOMPANIET AS</a:t>
            </a:r>
          </a:p>
        </p:txBody>
      </p:sp>
    </p:spTree>
  </p:cSld>
  <p:clrMapOvr>
    <a:masterClrMapping xmlns:a="http://schemas.openxmlformats.org/drawingml/2006/main"/>
  </p:clrMapOvr>
</p:sld>
</file>